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307" r:id="rId3"/>
    <p:sldId id="309" r:id="rId4"/>
    <p:sldId id="310" r:id="rId5"/>
    <p:sldId id="311" r:id="rId6"/>
    <p:sldId id="312" r:id="rId7"/>
    <p:sldId id="261" r:id="rId8"/>
    <p:sldId id="313" r:id="rId9"/>
    <p:sldId id="257" r:id="rId10"/>
    <p:sldId id="258" r:id="rId11"/>
    <p:sldId id="259" r:id="rId12"/>
    <p:sldId id="260" r:id="rId13"/>
    <p:sldId id="262" r:id="rId14"/>
    <p:sldId id="263" r:id="rId15"/>
    <p:sldId id="264" r:id="rId16"/>
    <p:sldId id="265" r:id="rId17"/>
    <p:sldId id="266" r:id="rId18"/>
    <p:sldId id="267" r:id="rId19"/>
    <p:sldId id="268" r:id="rId20"/>
    <p:sldId id="269" r:id="rId21"/>
    <p:sldId id="270" r:id="rId22"/>
    <p:sldId id="271" r:id="rId23"/>
    <p:sldId id="272" r:id="rId24"/>
    <p:sldId id="274" r:id="rId25"/>
    <p:sldId id="273" r:id="rId26"/>
    <p:sldId id="278" r:id="rId27"/>
    <p:sldId id="280" r:id="rId28"/>
    <p:sldId id="281" r:id="rId29"/>
    <p:sldId id="279" r:id="rId30"/>
    <p:sldId id="282" r:id="rId31"/>
    <p:sldId id="283" r:id="rId32"/>
    <p:sldId id="284" r:id="rId33"/>
    <p:sldId id="285" r:id="rId34"/>
    <p:sldId id="287" r:id="rId35"/>
    <p:sldId id="286" r:id="rId36"/>
    <p:sldId id="290" r:id="rId37"/>
    <p:sldId id="289" r:id="rId38"/>
    <p:sldId id="291" r:id="rId39"/>
    <p:sldId id="292" r:id="rId40"/>
    <p:sldId id="293" r:id="rId41"/>
    <p:sldId id="294" r:id="rId42"/>
    <p:sldId id="321" r:id="rId43"/>
    <p:sldId id="295" r:id="rId44"/>
    <p:sldId id="296" r:id="rId45"/>
    <p:sldId id="297" r:id="rId46"/>
    <p:sldId id="298" r:id="rId47"/>
    <p:sldId id="299" r:id="rId48"/>
    <p:sldId id="300" r:id="rId49"/>
    <p:sldId id="301" r:id="rId50"/>
    <p:sldId id="302" r:id="rId51"/>
    <p:sldId id="303" r:id="rId52"/>
    <p:sldId id="304" r:id="rId53"/>
    <p:sldId id="306" r:id="rId54"/>
    <p:sldId id="314" r:id="rId55"/>
    <p:sldId id="315" r:id="rId56"/>
    <p:sldId id="316" r:id="rId57"/>
    <p:sldId id="317" r:id="rId58"/>
    <p:sldId id="318" r:id="rId59"/>
    <p:sldId id="320" r:id="rId60"/>
    <p:sldId id="322" r:id="rId61"/>
    <p:sldId id="324" r:id="rId62"/>
    <p:sldId id="323"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a" initials="M" lastIdx="1" clrIdx="0">
    <p:extLst>
      <p:ext uri="{19B8F6BF-5375-455C-9EA6-DF929625EA0E}">
        <p15:presenceInfo xmlns:p15="http://schemas.microsoft.com/office/powerpoint/2012/main" userId="Mar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4729" autoAdjust="0"/>
  </p:normalViewPr>
  <p:slideViewPr>
    <p:cSldViewPr snapToGrid="0">
      <p:cViewPr varScale="1">
        <p:scale>
          <a:sx n="64" d="100"/>
          <a:sy n="64" d="100"/>
        </p:scale>
        <p:origin x="15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AB0D2-09D6-4140-A8C1-5F9569B9E718}" type="datetimeFigureOut">
              <a:rPr lang="es-ES" smtClean="0"/>
              <a:t>26/01/2024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3DBCC-2E8E-4788-9E62-91FCE6807D97}" type="slidenum">
              <a:rPr lang="es-ES" smtClean="0"/>
              <a:t>‹Nº›</a:t>
            </a:fld>
            <a:endParaRPr lang="es-ES"/>
          </a:p>
        </p:txBody>
      </p:sp>
    </p:spTree>
    <p:extLst>
      <p:ext uri="{BB962C8B-B14F-4D97-AF65-F5344CB8AC3E}">
        <p14:creationId xmlns:p14="http://schemas.microsoft.com/office/powerpoint/2010/main" val="3297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a:t>
            </a:fld>
            <a:endParaRPr lang="es-ES"/>
          </a:p>
        </p:txBody>
      </p:sp>
    </p:spTree>
    <p:extLst>
      <p:ext uri="{BB962C8B-B14F-4D97-AF65-F5344CB8AC3E}">
        <p14:creationId xmlns:p14="http://schemas.microsoft.com/office/powerpoint/2010/main" val="588308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19</a:t>
            </a:fld>
            <a:endParaRPr lang="es-ES"/>
          </a:p>
        </p:txBody>
      </p:sp>
    </p:spTree>
    <p:extLst>
      <p:ext uri="{BB962C8B-B14F-4D97-AF65-F5344CB8AC3E}">
        <p14:creationId xmlns:p14="http://schemas.microsoft.com/office/powerpoint/2010/main" val="3536394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20</a:t>
            </a:fld>
            <a:endParaRPr lang="es-ES"/>
          </a:p>
        </p:txBody>
      </p:sp>
    </p:spTree>
    <p:extLst>
      <p:ext uri="{BB962C8B-B14F-4D97-AF65-F5344CB8AC3E}">
        <p14:creationId xmlns:p14="http://schemas.microsoft.com/office/powerpoint/2010/main" val="1734364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26</a:t>
            </a:fld>
            <a:endParaRPr lang="es-ES"/>
          </a:p>
        </p:txBody>
      </p:sp>
    </p:spTree>
    <p:extLst>
      <p:ext uri="{BB962C8B-B14F-4D97-AF65-F5344CB8AC3E}">
        <p14:creationId xmlns:p14="http://schemas.microsoft.com/office/powerpoint/2010/main" val="1243258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28</a:t>
            </a:fld>
            <a:endParaRPr lang="es-ES"/>
          </a:p>
        </p:txBody>
      </p:sp>
    </p:spTree>
    <p:extLst>
      <p:ext uri="{BB962C8B-B14F-4D97-AF65-F5344CB8AC3E}">
        <p14:creationId xmlns:p14="http://schemas.microsoft.com/office/powerpoint/2010/main" val="38770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29</a:t>
            </a:fld>
            <a:endParaRPr lang="es-ES"/>
          </a:p>
        </p:txBody>
      </p:sp>
    </p:spTree>
    <p:extLst>
      <p:ext uri="{BB962C8B-B14F-4D97-AF65-F5344CB8AC3E}">
        <p14:creationId xmlns:p14="http://schemas.microsoft.com/office/powerpoint/2010/main" val="82543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30</a:t>
            </a:fld>
            <a:endParaRPr lang="es-ES"/>
          </a:p>
        </p:txBody>
      </p:sp>
    </p:spTree>
    <p:extLst>
      <p:ext uri="{BB962C8B-B14F-4D97-AF65-F5344CB8AC3E}">
        <p14:creationId xmlns:p14="http://schemas.microsoft.com/office/powerpoint/2010/main" val="3463624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33</a:t>
            </a:fld>
            <a:endParaRPr lang="es-ES"/>
          </a:p>
        </p:txBody>
      </p:sp>
    </p:spTree>
    <p:extLst>
      <p:ext uri="{BB962C8B-B14F-4D97-AF65-F5344CB8AC3E}">
        <p14:creationId xmlns:p14="http://schemas.microsoft.com/office/powerpoint/2010/main" val="1249766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poder acceder a este componente desde el componente listar productos, al presionar el botón nuevo debemos utilizar </a:t>
            </a:r>
            <a:r>
              <a:rPr lang="es-ES" dirty="0" err="1"/>
              <a:t>routerLink</a:t>
            </a:r>
            <a:r>
              <a:rPr lang="es-ES" dirty="0"/>
              <a:t>.</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34</a:t>
            </a:fld>
            <a:endParaRPr lang="es-ES"/>
          </a:p>
        </p:txBody>
      </p:sp>
    </p:spTree>
    <p:extLst>
      <p:ext uri="{BB962C8B-B14F-4D97-AF65-F5344CB8AC3E}">
        <p14:creationId xmlns:p14="http://schemas.microsoft.com/office/powerpoint/2010/main" val="4235371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41</a:t>
            </a:fld>
            <a:endParaRPr lang="es-ES"/>
          </a:p>
        </p:txBody>
      </p:sp>
    </p:spTree>
    <p:extLst>
      <p:ext uri="{BB962C8B-B14F-4D97-AF65-F5344CB8AC3E}">
        <p14:creationId xmlns:p14="http://schemas.microsoft.com/office/powerpoint/2010/main" val="108361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Seleccionamos</a:t>
            </a:r>
            <a:r>
              <a:rPr lang="en-US" dirty="0"/>
              <a:t> </a:t>
            </a:r>
            <a:r>
              <a:rPr lang="en-US" dirty="0" err="1"/>
              <a:t>el</a:t>
            </a:r>
            <a:r>
              <a:rPr lang="en-US" dirty="0"/>
              <a:t> plan que dice free y </a:t>
            </a:r>
            <a:r>
              <a:rPr lang="en-US" dirty="0" err="1"/>
              <a:t>pulsamos</a:t>
            </a:r>
            <a:r>
              <a:rPr lang="en-US" dirty="0"/>
              <a:t> </a:t>
            </a:r>
            <a:r>
              <a:rPr lang="en-US" dirty="0" err="1"/>
              <a:t>el</a:t>
            </a:r>
            <a:r>
              <a:rPr lang="en-US" dirty="0"/>
              <a:t> </a:t>
            </a:r>
            <a:r>
              <a:rPr lang="en-US" dirty="0" err="1"/>
              <a:t>botón</a:t>
            </a:r>
            <a:r>
              <a:rPr lang="en-US" dirty="0"/>
              <a:t> create.</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44</a:t>
            </a:fld>
            <a:endParaRPr lang="es-ES"/>
          </a:p>
        </p:txBody>
      </p:sp>
    </p:spTree>
    <p:extLst>
      <p:ext uri="{BB962C8B-B14F-4D97-AF65-F5344CB8AC3E}">
        <p14:creationId xmlns:p14="http://schemas.microsoft.com/office/powerpoint/2010/main" val="779979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a:t>
            </a:fld>
            <a:endParaRPr lang="es-ES"/>
          </a:p>
        </p:txBody>
      </p:sp>
    </p:spTree>
    <p:extLst>
      <p:ext uri="{BB962C8B-B14F-4D97-AF65-F5344CB8AC3E}">
        <p14:creationId xmlns:p14="http://schemas.microsoft.com/office/powerpoint/2010/main" val="2207080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47</a:t>
            </a:fld>
            <a:endParaRPr lang="es-ES"/>
          </a:p>
        </p:txBody>
      </p:sp>
    </p:spTree>
    <p:extLst>
      <p:ext uri="{BB962C8B-B14F-4D97-AF65-F5344CB8AC3E}">
        <p14:creationId xmlns:p14="http://schemas.microsoft.com/office/powerpoint/2010/main" val="3743610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49</a:t>
            </a:fld>
            <a:endParaRPr lang="es-ES"/>
          </a:p>
        </p:txBody>
      </p:sp>
    </p:spTree>
    <p:extLst>
      <p:ext uri="{BB962C8B-B14F-4D97-AF65-F5344CB8AC3E}">
        <p14:creationId xmlns:p14="http://schemas.microsoft.com/office/powerpoint/2010/main" val="2278862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Seleccionar</a:t>
            </a:r>
            <a:r>
              <a:rPr lang="en-US" dirty="0"/>
              <a:t> m</a:t>
            </a:r>
            <a:r>
              <a:rPr lang="es-ES" dirty="0" err="1"/>
              <a:t>étodo</a:t>
            </a:r>
            <a:r>
              <a:rPr lang="es-ES" dirty="0"/>
              <a:t> de conexión </a:t>
            </a:r>
            <a:r>
              <a:rPr lang="es-ES" dirty="0" err="1"/>
              <a:t>compass</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50</a:t>
            </a:fld>
            <a:endParaRPr lang="es-ES"/>
          </a:p>
        </p:txBody>
      </p:sp>
    </p:spTree>
    <p:extLst>
      <p:ext uri="{BB962C8B-B14F-4D97-AF65-F5344CB8AC3E}">
        <p14:creationId xmlns:p14="http://schemas.microsoft.com/office/powerpoint/2010/main" val="1803255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Copiamos la cadena de conexión</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51</a:t>
            </a:fld>
            <a:endParaRPr lang="es-ES"/>
          </a:p>
        </p:txBody>
      </p:sp>
    </p:spTree>
    <p:extLst>
      <p:ext uri="{BB962C8B-B14F-4D97-AF65-F5344CB8AC3E}">
        <p14:creationId xmlns:p14="http://schemas.microsoft.com/office/powerpoint/2010/main" val="1137923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Ingresamos al sitio </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52</a:t>
            </a:fld>
            <a:endParaRPr lang="es-ES"/>
          </a:p>
        </p:txBody>
      </p:sp>
    </p:spTree>
    <p:extLst>
      <p:ext uri="{BB962C8B-B14F-4D97-AF65-F5344CB8AC3E}">
        <p14:creationId xmlns:p14="http://schemas.microsoft.com/office/powerpoint/2010/main" val="1133232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54</a:t>
            </a:fld>
            <a:endParaRPr lang="es-ES"/>
          </a:p>
        </p:txBody>
      </p:sp>
    </p:spTree>
    <p:extLst>
      <p:ext uri="{BB962C8B-B14F-4D97-AF65-F5344CB8AC3E}">
        <p14:creationId xmlns:p14="http://schemas.microsoft.com/office/powerpoint/2010/main" val="3213627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55</a:t>
            </a:fld>
            <a:endParaRPr lang="es-ES"/>
          </a:p>
        </p:txBody>
      </p:sp>
    </p:spTree>
    <p:extLst>
      <p:ext uri="{BB962C8B-B14F-4D97-AF65-F5344CB8AC3E}">
        <p14:creationId xmlns:p14="http://schemas.microsoft.com/office/powerpoint/2010/main" val="2174666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56</a:t>
            </a:fld>
            <a:endParaRPr lang="es-ES"/>
          </a:p>
        </p:txBody>
      </p:sp>
    </p:spTree>
    <p:extLst>
      <p:ext uri="{BB962C8B-B14F-4D97-AF65-F5344CB8AC3E}">
        <p14:creationId xmlns:p14="http://schemas.microsoft.com/office/powerpoint/2010/main" val="3529049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57</a:t>
            </a:fld>
            <a:endParaRPr lang="es-ES"/>
          </a:p>
        </p:txBody>
      </p:sp>
    </p:spTree>
    <p:extLst>
      <p:ext uri="{BB962C8B-B14F-4D97-AF65-F5344CB8AC3E}">
        <p14:creationId xmlns:p14="http://schemas.microsoft.com/office/powerpoint/2010/main" val="484754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58</a:t>
            </a:fld>
            <a:endParaRPr lang="es-ES"/>
          </a:p>
        </p:txBody>
      </p:sp>
    </p:spTree>
    <p:extLst>
      <p:ext uri="{BB962C8B-B14F-4D97-AF65-F5344CB8AC3E}">
        <p14:creationId xmlns:p14="http://schemas.microsoft.com/office/powerpoint/2010/main" val="1984165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a:t>
            </a:fld>
            <a:endParaRPr lang="es-ES"/>
          </a:p>
        </p:txBody>
      </p:sp>
    </p:spTree>
    <p:extLst>
      <p:ext uri="{BB962C8B-B14F-4D97-AF65-F5344CB8AC3E}">
        <p14:creationId xmlns:p14="http://schemas.microsoft.com/office/powerpoint/2010/main" val="1279219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En </a:t>
            </a:r>
            <a:r>
              <a:rPr lang="en-US" dirty="0" err="1"/>
              <a:t>el</a:t>
            </a:r>
            <a:r>
              <a:rPr lang="en-US" dirty="0"/>
              <a:t> </a:t>
            </a:r>
            <a:r>
              <a:rPr lang="en-US" dirty="0" err="1"/>
              <a:t>archivo</a:t>
            </a:r>
            <a:r>
              <a:rPr lang="en-US" dirty="0"/>
              <a:t> app.js </a:t>
            </a:r>
            <a:r>
              <a:rPr lang="en-US" dirty="0" err="1"/>
              <a:t>vamos</a:t>
            </a:r>
            <a:r>
              <a:rPr lang="en-US" dirty="0"/>
              <a:t> a </a:t>
            </a:r>
            <a:r>
              <a:rPr lang="en-US" dirty="0" err="1"/>
              <a:t>crear</a:t>
            </a:r>
            <a:r>
              <a:rPr lang="en-US" dirty="0"/>
              <a:t> </a:t>
            </a:r>
            <a:r>
              <a:rPr lang="en-US" dirty="0" err="1"/>
              <a:t>una</a:t>
            </a:r>
            <a:r>
              <a:rPr lang="en-US" dirty="0"/>
              <a:t> </a:t>
            </a:r>
            <a:r>
              <a:rPr lang="en-US" dirty="0" err="1"/>
              <a:t>constante</a:t>
            </a:r>
            <a:r>
              <a:rPr lang="en-US" dirty="0"/>
              <a:t> </a:t>
            </a:r>
            <a:r>
              <a:rPr lang="en-US" dirty="0" err="1"/>
              <a:t>qiue</a:t>
            </a:r>
            <a:r>
              <a:rPr lang="en-US" dirty="0"/>
              <a:t> </a:t>
            </a:r>
            <a:r>
              <a:rPr lang="en-US" dirty="0" err="1"/>
              <a:t>va</a:t>
            </a:r>
            <a:r>
              <a:rPr lang="en-US" dirty="0"/>
              <a:t> a </a:t>
            </a:r>
            <a:r>
              <a:rPr lang="en-US" dirty="0" err="1"/>
              <a:t>tener</a:t>
            </a:r>
            <a:r>
              <a:rPr lang="en-US" dirty="0"/>
              <a:t> </a:t>
            </a:r>
            <a:r>
              <a:rPr lang="en-US" dirty="0" err="1"/>
              <a:t>el</a:t>
            </a:r>
            <a:r>
              <a:rPr lang="en-US" dirty="0"/>
              <a:t> </a:t>
            </a:r>
            <a:r>
              <a:rPr lang="en-US" dirty="0" err="1"/>
              <a:t>mismo</a:t>
            </a:r>
            <a:r>
              <a:rPr lang="en-US" dirty="0"/>
              <a:t> </a:t>
            </a:r>
            <a:r>
              <a:rPr lang="en-US" dirty="0" err="1"/>
              <a:t>nombre</a:t>
            </a:r>
            <a:r>
              <a:rPr lang="en-US" dirty="0"/>
              <a:t> de </a:t>
            </a:r>
            <a:r>
              <a:rPr lang="en-US" dirty="0" err="1"/>
              <a:t>conectar</a:t>
            </a:r>
            <a:r>
              <a:rPr lang="en-US" dirty="0"/>
              <a:t> </a:t>
            </a:r>
            <a:r>
              <a:rPr lang="en-US" dirty="0" err="1"/>
              <a:t>db</a:t>
            </a:r>
            <a:r>
              <a:rPr lang="en-US" dirty="0"/>
              <a:t> </a:t>
            </a:r>
            <a:r>
              <a:rPr lang="en-US" dirty="0" err="1"/>
              <a:t>en</a:t>
            </a:r>
            <a:r>
              <a:rPr lang="en-US" dirty="0"/>
              <a:t> la que </a:t>
            </a:r>
            <a:r>
              <a:rPr lang="en-US" dirty="0" err="1"/>
              <a:t>vamos</a:t>
            </a:r>
            <a:r>
              <a:rPr lang="en-US" dirty="0"/>
              <a:t> a </a:t>
            </a:r>
            <a:r>
              <a:rPr lang="en-US" dirty="0" err="1"/>
              <a:t>importar</a:t>
            </a:r>
            <a:r>
              <a:rPr lang="en-US" dirty="0"/>
              <a:t> db.js</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59</a:t>
            </a:fld>
            <a:endParaRPr lang="es-ES"/>
          </a:p>
        </p:txBody>
      </p:sp>
    </p:spTree>
    <p:extLst>
      <p:ext uri="{BB962C8B-B14F-4D97-AF65-F5344CB8AC3E}">
        <p14:creationId xmlns:p14="http://schemas.microsoft.com/office/powerpoint/2010/main" val="2291250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69</a:t>
            </a:fld>
            <a:endParaRPr lang="es-ES"/>
          </a:p>
        </p:txBody>
      </p:sp>
    </p:spTree>
    <p:extLst>
      <p:ext uri="{BB962C8B-B14F-4D97-AF65-F5344CB8AC3E}">
        <p14:creationId xmlns:p14="http://schemas.microsoft.com/office/powerpoint/2010/main" val="588968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asocia</a:t>
            </a:r>
            <a:r>
              <a:rPr lang="en-US" dirty="0"/>
              <a:t> la </a:t>
            </a:r>
            <a:r>
              <a:rPr lang="en-US" dirty="0" err="1"/>
              <a:t>ruta</a:t>
            </a:r>
            <a:r>
              <a:rPr lang="en-US" dirty="0"/>
              <a:t> del get a la </a:t>
            </a:r>
            <a:r>
              <a:rPr lang="en-US" dirty="0" err="1"/>
              <a:t>propedad</a:t>
            </a:r>
            <a:r>
              <a:rPr lang="en-US" dirty="0"/>
              <a:t> </a:t>
            </a:r>
            <a:r>
              <a:rPr lang="en-US" dirty="0" err="1"/>
              <a:t>obtener</a:t>
            </a:r>
            <a:r>
              <a:rPr lang="en-US" dirty="0"/>
              <a:t> </a:t>
            </a:r>
            <a:r>
              <a:rPr lang="en-US" dirty="0" err="1"/>
              <a:t>productos</a:t>
            </a:r>
            <a:r>
              <a:rPr lang="en-US" dirty="0"/>
              <a:t> </a:t>
            </a:r>
            <a:r>
              <a:rPr lang="en-US" dirty="0" err="1"/>
              <a:t>por</a:t>
            </a:r>
            <a:r>
              <a:rPr lang="en-US" dirty="0"/>
              <a:t> medio del </a:t>
            </a:r>
            <a:r>
              <a:rPr lang="en-US" dirty="0" err="1"/>
              <a:t>controlador</a:t>
            </a:r>
            <a:r>
              <a:rPr lang="en-US" dirty="0"/>
              <a:t>.</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74</a:t>
            </a:fld>
            <a:endParaRPr lang="es-ES"/>
          </a:p>
        </p:txBody>
      </p:sp>
    </p:spTree>
    <p:extLst>
      <p:ext uri="{BB962C8B-B14F-4D97-AF65-F5344CB8AC3E}">
        <p14:creationId xmlns:p14="http://schemas.microsoft.com/office/powerpoint/2010/main" val="3178027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Importamos</a:t>
            </a:r>
            <a:r>
              <a:rPr lang="en-US" dirty="0"/>
              <a:t> </a:t>
            </a:r>
            <a:r>
              <a:rPr lang="en-US" dirty="0" err="1"/>
              <a:t>el</a:t>
            </a:r>
            <a:r>
              <a:rPr lang="en-US" dirty="0"/>
              <a:t> m</a:t>
            </a:r>
            <a:r>
              <a:rPr lang="es-ES" dirty="0" err="1"/>
              <a:t>ódulo</a:t>
            </a:r>
            <a:r>
              <a:rPr lang="es-ES" dirty="0"/>
              <a:t> </a:t>
            </a:r>
            <a:r>
              <a:rPr lang="es-ES" dirty="0" err="1"/>
              <a:t>HttpClient</a:t>
            </a:r>
            <a:r>
              <a:rPr lang="es-ES" dirty="0"/>
              <a:t>.</a:t>
            </a:r>
          </a:p>
          <a:p>
            <a:r>
              <a:rPr lang="es-ES" dirty="0"/>
              <a:t>Definimos la </a:t>
            </a:r>
            <a:r>
              <a:rPr lang="es-ES" dirty="0" err="1"/>
              <a:t>url</a:t>
            </a:r>
            <a:endParaRPr lang="es-ES" dirty="0"/>
          </a:p>
          <a:p>
            <a:r>
              <a:rPr lang="es-ES" dirty="0"/>
              <a:t>Inyectamos el servicio en el constructor.</a:t>
            </a:r>
          </a:p>
          <a:p>
            <a:r>
              <a:rPr lang="es-ES" dirty="0"/>
              <a:t>Creamos un método </a:t>
            </a:r>
            <a:r>
              <a:rPr lang="es-ES" dirty="0" err="1"/>
              <a:t>getProductos</a:t>
            </a:r>
            <a:r>
              <a:rPr lang="es-ES" dirty="0"/>
              <a:t> que retorna un observable con el arreglo de productos.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87</a:t>
            </a:fld>
            <a:endParaRPr lang="es-ES"/>
          </a:p>
        </p:txBody>
      </p:sp>
    </p:spTree>
    <p:extLst>
      <p:ext uri="{BB962C8B-B14F-4D97-AF65-F5344CB8AC3E}">
        <p14:creationId xmlns:p14="http://schemas.microsoft.com/office/powerpoint/2010/main" val="673145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Si no </a:t>
            </a:r>
            <a:r>
              <a:rPr lang="en-US" dirty="0" err="1"/>
              <a:t>instalamos</a:t>
            </a:r>
            <a:r>
              <a:rPr lang="en-US" dirty="0"/>
              <a:t> </a:t>
            </a:r>
            <a:r>
              <a:rPr lang="en-US" dirty="0" err="1"/>
              <a:t>cors</a:t>
            </a:r>
            <a:r>
              <a:rPr lang="en-US" dirty="0"/>
              <a:t> la </a:t>
            </a:r>
            <a:r>
              <a:rPr lang="en-US" dirty="0" err="1"/>
              <a:t>petición</a:t>
            </a:r>
            <a:r>
              <a:rPr lang="en-US" dirty="0"/>
              <a:t> get </a:t>
            </a:r>
            <a:r>
              <a:rPr lang="en-US" dirty="0" err="1"/>
              <a:t>devuelve</a:t>
            </a:r>
            <a:r>
              <a:rPr lang="en-US" dirty="0"/>
              <a:t> un </a:t>
            </a:r>
            <a:r>
              <a:rPr lang="en-US" dirty="0" err="1"/>
              <a:t>arreglo</a:t>
            </a:r>
            <a:r>
              <a:rPr lang="en-US" dirty="0"/>
              <a:t> </a:t>
            </a:r>
            <a:r>
              <a:rPr lang="en-US" dirty="0" err="1"/>
              <a:t>vacío</a:t>
            </a:r>
            <a:r>
              <a:rPr lang="en-US" dirty="0"/>
              <a:t>. </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90</a:t>
            </a:fld>
            <a:endParaRPr lang="es-ES"/>
          </a:p>
        </p:txBody>
      </p:sp>
    </p:spTree>
    <p:extLst>
      <p:ext uri="{BB962C8B-B14F-4D97-AF65-F5344CB8AC3E}">
        <p14:creationId xmlns:p14="http://schemas.microsoft.com/office/powerpoint/2010/main" val="3397948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91</a:t>
            </a:fld>
            <a:endParaRPr lang="es-ES"/>
          </a:p>
        </p:txBody>
      </p:sp>
    </p:spTree>
    <p:extLst>
      <p:ext uri="{BB962C8B-B14F-4D97-AF65-F5344CB8AC3E}">
        <p14:creationId xmlns:p14="http://schemas.microsoft.com/office/powerpoint/2010/main" val="170526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92</a:t>
            </a:fld>
            <a:endParaRPr lang="es-ES"/>
          </a:p>
        </p:txBody>
      </p:sp>
    </p:spTree>
    <p:extLst>
      <p:ext uri="{BB962C8B-B14F-4D97-AF65-F5344CB8AC3E}">
        <p14:creationId xmlns:p14="http://schemas.microsoft.com/office/powerpoint/2010/main" val="4065453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93</a:t>
            </a:fld>
            <a:endParaRPr lang="es-ES"/>
          </a:p>
        </p:txBody>
      </p:sp>
    </p:spTree>
    <p:extLst>
      <p:ext uri="{BB962C8B-B14F-4D97-AF65-F5344CB8AC3E}">
        <p14:creationId xmlns:p14="http://schemas.microsoft.com/office/powerpoint/2010/main" val="2578453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97</a:t>
            </a:fld>
            <a:endParaRPr lang="es-ES"/>
          </a:p>
        </p:txBody>
      </p:sp>
    </p:spTree>
    <p:extLst>
      <p:ext uri="{BB962C8B-B14F-4D97-AF65-F5344CB8AC3E}">
        <p14:creationId xmlns:p14="http://schemas.microsoft.com/office/powerpoint/2010/main" val="170780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Dentro de una colección podemos tener documentos con diferente estructura, no tienen un esquema específico. En una base de datos SQL tenemos que definir los campos aunque estén vacíos.</a:t>
            </a:r>
          </a:p>
          <a:p>
            <a:r>
              <a:rPr lang="es-ES" dirty="0"/>
              <a:t>Las bases de datos no </a:t>
            </a:r>
            <a:r>
              <a:rPr lang="es-ES" dirty="0" err="1"/>
              <a:t>sql</a:t>
            </a:r>
            <a:r>
              <a:rPr lang="es-ES" dirty="0"/>
              <a:t> dan mucha flexibilidad porque no tenemos que crear tablas con valores vacíos.</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a:t>
            </a:fld>
            <a:endParaRPr lang="es-ES"/>
          </a:p>
        </p:txBody>
      </p:sp>
    </p:spTree>
    <p:extLst>
      <p:ext uri="{BB962C8B-B14F-4D97-AF65-F5344CB8AC3E}">
        <p14:creationId xmlns:p14="http://schemas.microsoft.com/office/powerpoint/2010/main" val="288675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Podemos ver que hay un documento dentro de la clave dirección tenemos un documento y en la clave </a:t>
            </a:r>
            <a:r>
              <a:rPr lang="es-ES" dirty="0" err="1"/>
              <a:t>aficciones</a:t>
            </a:r>
            <a:r>
              <a:rPr lang="es-ES" dirty="0"/>
              <a:t> podemos tener una lista de documentos.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7</a:t>
            </a:fld>
            <a:endParaRPr lang="es-ES"/>
          </a:p>
        </p:txBody>
      </p:sp>
    </p:spTree>
    <p:extLst>
      <p:ext uri="{BB962C8B-B14F-4D97-AF65-F5344CB8AC3E}">
        <p14:creationId xmlns:p14="http://schemas.microsoft.com/office/powerpoint/2010/main" val="262859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12</a:t>
            </a:fld>
            <a:endParaRPr lang="es-ES"/>
          </a:p>
        </p:txBody>
      </p:sp>
    </p:spTree>
    <p:extLst>
      <p:ext uri="{BB962C8B-B14F-4D97-AF65-F5344CB8AC3E}">
        <p14:creationId xmlns:p14="http://schemas.microsoft.com/office/powerpoint/2010/main" val="163573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15</a:t>
            </a:fld>
            <a:endParaRPr lang="es-ES"/>
          </a:p>
        </p:txBody>
      </p:sp>
    </p:spTree>
    <p:extLst>
      <p:ext uri="{BB962C8B-B14F-4D97-AF65-F5344CB8AC3E}">
        <p14:creationId xmlns:p14="http://schemas.microsoft.com/office/powerpoint/2010/main" val="4022711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servicios en Angular se utilizan básicamente para tres cosas: realizar peticiones http hacia un </a:t>
            </a:r>
            <a:r>
              <a:rPr lang="es-ES" dirty="0" err="1"/>
              <a:t>backend</a:t>
            </a:r>
            <a:r>
              <a:rPr lang="es-ES" dirty="0"/>
              <a:t>, reutilizar código y comunicación de datos entre componentes.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16</a:t>
            </a:fld>
            <a:endParaRPr lang="es-ES"/>
          </a:p>
        </p:txBody>
      </p:sp>
    </p:spTree>
    <p:extLst>
      <p:ext uri="{BB962C8B-B14F-4D97-AF65-F5344CB8AC3E}">
        <p14:creationId xmlns:p14="http://schemas.microsoft.com/office/powerpoint/2010/main" val="3458989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Ponemos</a:t>
            </a:r>
            <a:r>
              <a:rPr lang="en-US" dirty="0"/>
              <a:t> _id </a:t>
            </a:r>
            <a:r>
              <a:rPr lang="en-US" dirty="0" err="1"/>
              <a:t>porque</a:t>
            </a:r>
            <a:r>
              <a:rPr lang="en-US" dirty="0"/>
              <a:t> as</a:t>
            </a:r>
            <a:r>
              <a:rPr lang="es-ES" dirty="0"/>
              <a:t>í lo tiene  Mongo DB y ponemos signo de interrogación porque es un parámetro opcional.</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18</a:t>
            </a:fld>
            <a:endParaRPr lang="es-ES"/>
          </a:p>
        </p:txBody>
      </p:sp>
    </p:spTree>
    <p:extLst>
      <p:ext uri="{BB962C8B-B14F-4D97-AF65-F5344CB8AC3E}">
        <p14:creationId xmlns:p14="http://schemas.microsoft.com/office/powerpoint/2010/main" val="12114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4E927-0A6A-40D4-84D2-620675DBF3D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104FBBB-D99B-46D4-BC22-BAF09BBCC6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52D77D2-D589-42BF-8521-6CD3F690F9D4}"/>
              </a:ext>
            </a:extLst>
          </p:cNvPr>
          <p:cNvSpPr>
            <a:spLocks noGrp="1"/>
          </p:cNvSpPr>
          <p:nvPr>
            <p:ph type="dt" sz="half" idx="10"/>
          </p:nvPr>
        </p:nvSpPr>
        <p:spPr/>
        <p:txBody>
          <a:bodyPr/>
          <a:lstStyle/>
          <a:p>
            <a:fld id="{9ACB712C-2B2C-427C-AB18-8D6AB0085AC1}" type="datetime1">
              <a:rPr lang="es-ES" smtClean="0"/>
              <a:t>26/01/2024</a:t>
            </a:fld>
            <a:endParaRPr lang="es-ES"/>
          </a:p>
        </p:txBody>
      </p:sp>
      <p:sp>
        <p:nvSpPr>
          <p:cNvPr id="5" name="Marcador de pie de página 4">
            <a:extLst>
              <a:ext uri="{FF2B5EF4-FFF2-40B4-BE49-F238E27FC236}">
                <a16:creationId xmlns:a16="http://schemas.microsoft.com/office/drawing/2014/main" id="{2694FCA1-AA23-4C74-89F4-105DBCD244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E4AEFCB-A07A-4151-A548-AAA646260DB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1713790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3EC033-1F81-4333-B996-F2BD87312DA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7556D55-5CB9-48A4-A742-203F123C7C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183EA48-EFA9-4611-A689-D0EE28534E93}"/>
              </a:ext>
            </a:extLst>
          </p:cNvPr>
          <p:cNvSpPr>
            <a:spLocks noGrp="1"/>
          </p:cNvSpPr>
          <p:nvPr>
            <p:ph type="dt" sz="half" idx="10"/>
          </p:nvPr>
        </p:nvSpPr>
        <p:spPr/>
        <p:txBody>
          <a:bodyPr/>
          <a:lstStyle/>
          <a:p>
            <a:fld id="{EA54F223-5B03-4E07-AA53-61F27A87CC3D}" type="datetime1">
              <a:rPr lang="es-ES" smtClean="0"/>
              <a:t>26/01/2024</a:t>
            </a:fld>
            <a:endParaRPr lang="es-ES"/>
          </a:p>
        </p:txBody>
      </p:sp>
      <p:sp>
        <p:nvSpPr>
          <p:cNvPr id="5" name="Marcador de pie de página 4">
            <a:extLst>
              <a:ext uri="{FF2B5EF4-FFF2-40B4-BE49-F238E27FC236}">
                <a16:creationId xmlns:a16="http://schemas.microsoft.com/office/drawing/2014/main" id="{FB61AB70-421A-4242-BF83-D57AE5C3386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F61B580-0309-4FDF-88FF-D87996632C58}"/>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66716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51B8FD4-91E4-4156-AD78-6E35D5F4FC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B304FF-216B-4B07-830C-C8F796B918D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AA0839-A87B-4D39-ACFE-93FE01877B6A}"/>
              </a:ext>
            </a:extLst>
          </p:cNvPr>
          <p:cNvSpPr>
            <a:spLocks noGrp="1"/>
          </p:cNvSpPr>
          <p:nvPr>
            <p:ph type="dt" sz="half" idx="10"/>
          </p:nvPr>
        </p:nvSpPr>
        <p:spPr/>
        <p:txBody>
          <a:bodyPr/>
          <a:lstStyle/>
          <a:p>
            <a:fld id="{4AD3F64E-4D63-4AE7-8E87-8A7A99280772}" type="datetime1">
              <a:rPr lang="es-ES" smtClean="0"/>
              <a:t>26/01/2024</a:t>
            </a:fld>
            <a:endParaRPr lang="es-ES"/>
          </a:p>
        </p:txBody>
      </p:sp>
      <p:sp>
        <p:nvSpPr>
          <p:cNvPr id="5" name="Marcador de pie de página 4">
            <a:extLst>
              <a:ext uri="{FF2B5EF4-FFF2-40B4-BE49-F238E27FC236}">
                <a16:creationId xmlns:a16="http://schemas.microsoft.com/office/drawing/2014/main" id="{9E647944-468A-4914-A287-AF634612791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CEE5585-CCBF-4D73-90AD-BE2185F17DA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93884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021DD-31EB-4F02-93FB-881EF034A3C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08769C7-72EB-4AA7-89C8-20DCCCE3EB5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D7DA90-0CA4-4D2F-AAE7-16B44762C611}"/>
              </a:ext>
            </a:extLst>
          </p:cNvPr>
          <p:cNvSpPr>
            <a:spLocks noGrp="1"/>
          </p:cNvSpPr>
          <p:nvPr>
            <p:ph type="dt" sz="half" idx="10"/>
          </p:nvPr>
        </p:nvSpPr>
        <p:spPr/>
        <p:txBody>
          <a:bodyPr/>
          <a:lstStyle/>
          <a:p>
            <a:fld id="{09447ED5-3CD5-4C6B-BC80-BD70C5212A30}" type="datetime1">
              <a:rPr lang="es-ES" smtClean="0"/>
              <a:t>26/01/2024</a:t>
            </a:fld>
            <a:endParaRPr lang="es-ES"/>
          </a:p>
        </p:txBody>
      </p:sp>
      <p:sp>
        <p:nvSpPr>
          <p:cNvPr id="5" name="Marcador de pie de página 4">
            <a:extLst>
              <a:ext uri="{FF2B5EF4-FFF2-40B4-BE49-F238E27FC236}">
                <a16:creationId xmlns:a16="http://schemas.microsoft.com/office/drawing/2014/main" id="{91540282-924D-49A2-98AD-89F31FD0F7D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43E1F0-1ECE-4318-B6AC-75727783E1E4}"/>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2867046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E0189-A08A-4524-87D2-A42A3FDAC46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F114B8-145D-48B9-8B02-2F9FCDA0F7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9DA478-5C73-4E3A-95B0-C2E8B92E3AF5}"/>
              </a:ext>
            </a:extLst>
          </p:cNvPr>
          <p:cNvSpPr>
            <a:spLocks noGrp="1"/>
          </p:cNvSpPr>
          <p:nvPr>
            <p:ph type="dt" sz="half" idx="10"/>
          </p:nvPr>
        </p:nvSpPr>
        <p:spPr/>
        <p:txBody>
          <a:bodyPr/>
          <a:lstStyle/>
          <a:p>
            <a:fld id="{1D8410A5-1EF9-4903-9501-40633301A653}" type="datetime1">
              <a:rPr lang="es-ES" smtClean="0"/>
              <a:t>26/01/2024</a:t>
            </a:fld>
            <a:endParaRPr lang="es-ES"/>
          </a:p>
        </p:txBody>
      </p:sp>
      <p:sp>
        <p:nvSpPr>
          <p:cNvPr id="5" name="Marcador de pie de página 4">
            <a:extLst>
              <a:ext uri="{FF2B5EF4-FFF2-40B4-BE49-F238E27FC236}">
                <a16:creationId xmlns:a16="http://schemas.microsoft.com/office/drawing/2014/main" id="{49B191DD-A45C-4B1B-A0ED-6BD9EBF4EEB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C32210-46F0-42DB-8F75-8BDAC310343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151205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617310-C041-473C-A341-A69C2FD04D5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F8FF63E-9155-40ED-AB15-89B93C8B2D0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F88BBA4-2833-4412-B1C0-C2B048A5F5C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4E83C30-1935-4422-B8BA-AB01FF7FA69C}"/>
              </a:ext>
            </a:extLst>
          </p:cNvPr>
          <p:cNvSpPr>
            <a:spLocks noGrp="1"/>
          </p:cNvSpPr>
          <p:nvPr>
            <p:ph type="dt" sz="half" idx="10"/>
          </p:nvPr>
        </p:nvSpPr>
        <p:spPr/>
        <p:txBody>
          <a:bodyPr/>
          <a:lstStyle/>
          <a:p>
            <a:fld id="{798AA0BA-13B9-460A-A354-D416F640081C}" type="datetime1">
              <a:rPr lang="es-ES" smtClean="0"/>
              <a:t>26/01/2024</a:t>
            </a:fld>
            <a:endParaRPr lang="es-ES"/>
          </a:p>
        </p:txBody>
      </p:sp>
      <p:sp>
        <p:nvSpPr>
          <p:cNvPr id="6" name="Marcador de pie de página 5">
            <a:extLst>
              <a:ext uri="{FF2B5EF4-FFF2-40B4-BE49-F238E27FC236}">
                <a16:creationId xmlns:a16="http://schemas.microsoft.com/office/drawing/2014/main" id="{B9363B09-8CC0-4D9B-A060-8854D00ADCD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68F284-0ADE-48F6-A449-DA38BECF92D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2065467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B537F-CC1A-4330-B0A1-7A09F0B25F9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B6F0A82-B733-47BD-B6EF-9058C2E1A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2A41E72-A032-48DE-BF0D-F9581F22AF4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C7F5214-5D46-41A9-B7E4-96ECC7AB8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5AD4CC7-5EBA-49A0-8881-AEDBD71FBF7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085C5D1-9E7A-40B8-85AF-3924B1523EC5}"/>
              </a:ext>
            </a:extLst>
          </p:cNvPr>
          <p:cNvSpPr>
            <a:spLocks noGrp="1"/>
          </p:cNvSpPr>
          <p:nvPr>
            <p:ph type="dt" sz="half" idx="10"/>
          </p:nvPr>
        </p:nvSpPr>
        <p:spPr/>
        <p:txBody>
          <a:bodyPr/>
          <a:lstStyle/>
          <a:p>
            <a:fld id="{4FDF2639-24C2-4CDF-A92F-03EBBE0CBE80}" type="datetime1">
              <a:rPr lang="es-ES" smtClean="0"/>
              <a:t>26/01/2024</a:t>
            </a:fld>
            <a:endParaRPr lang="es-ES"/>
          </a:p>
        </p:txBody>
      </p:sp>
      <p:sp>
        <p:nvSpPr>
          <p:cNvPr id="8" name="Marcador de pie de página 7">
            <a:extLst>
              <a:ext uri="{FF2B5EF4-FFF2-40B4-BE49-F238E27FC236}">
                <a16:creationId xmlns:a16="http://schemas.microsoft.com/office/drawing/2014/main" id="{FC263037-9A41-40D9-834E-C903D4F559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A1C863C-8A9D-42D6-955E-DBED9C5CB0A6}"/>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47246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29E57-4B8C-45D9-967B-91C235A7845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076E1DC-B0FA-424C-8752-88794AF279CD}"/>
              </a:ext>
            </a:extLst>
          </p:cNvPr>
          <p:cNvSpPr>
            <a:spLocks noGrp="1"/>
          </p:cNvSpPr>
          <p:nvPr>
            <p:ph type="dt" sz="half" idx="10"/>
          </p:nvPr>
        </p:nvSpPr>
        <p:spPr/>
        <p:txBody>
          <a:bodyPr/>
          <a:lstStyle/>
          <a:p>
            <a:fld id="{63B76E98-8F63-4EC8-8497-4D0BEEC3324F}" type="datetime1">
              <a:rPr lang="es-ES" smtClean="0"/>
              <a:t>26/01/2024</a:t>
            </a:fld>
            <a:endParaRPr lang="es-ES"/>
          </a:p>
        </p:txBody>
      </p:sp>
      <p:sp>
        <p:nvSpPr>
          <p:cNvPr id="4" name="Marcador de pie de página 3">
            <a:extLst>
              <a:ext uri="{FF2B5EF4-FFF2-40B4-BE49-F238E27FC236}">
                <a16:creationId xmlns:a16="http://schemas.microsoft.com/office/drawing/2014/main" id="{3C4CF889-4A2D-42AC-A561-A211971CAFD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F9C6179-6E28-4A82-95DE-5ACDA843B0E9}"/>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31478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EF253BA-D88D-4E8B-9B29-9B2CA240E43B}"/>
              </a:ext>
            </a:extLst>
          </p:cNvPr>
          <p:cNvSpPr>
            <a:spLocks noGrp="1"/>
          </p:cNvSpPr>
          <p:nvPr>
            <p:ph type="dt" sz="half" idx="10"/>
          </p:nvPr>
        </p:nvSpPr>
        <p:spPr/>
        <p:txBody>
          <a:bodyPr/>
          <a:lstStyle/>
          <a:p>
            <a:fld id="{DEB86036-855D-4E70-BD70-3426B0849F82}" type="datetime1">
              <a:rPr lang="es-ES" smtClean="0"/>
              <a:t>26/01/2024</a:t>
            </a:fld>
            <a:endParaRPr lang="es-ES"/>
          </a:p>
        </p:txBody>
      </p:sp>
      <p:sp>
        <p:nvSpPr>
          <p:cNvPr id="3" name="Marcador de pie de página 2">
            <a:extLst>
              <a:ext uri="{FF2B5EF4-FFF2-40B4-BE49-F238E27FC236}">
                <a16:creationId xmlns:a16="http://schemas.microsoft.com/office/drawing/2014/main" id="{5C62D31C-EE66-4843-965B-13432BCF9E5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FA931F7-0459-47EC-8718-C79B23C71673}"/>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430224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B07C2-2235-46CE-B504-09DAA5F469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807086B-0C15-4F09-A943-7EF8006E9F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524E6A5-EF42-4267-B25F-C0B6F9647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3255B75-9172-4B81-ADDF-96341FBB2020}"/>
              </a:ext>
            </a:extLst>
          </p:cNvPr>
          <p:cNvSpPr>
            <a:spLocks noGrp="1"/>
          </p:cNvSpPr>
          <p:nvPr>
            <p:ph type="dt" sz="half" idx="10"/>
          </p:nvPr>
        </p:nvSpPr>
        <p:spPr/>
        <p:txBody>
          <a:bodyPr/>
          <a:lstStyle/>
          <a:p>
            <a:fld id="{AE85ED0E-CFD7-4487-8558-3582E7B032DC}" type="datetime1">
              <a:rPr lang="es-ES" smtClean="0"/>
              <a:t>26/01/2024</a:t>
            </a:fld>
            <a:endParaRPr lang="es-ES"/>
          </a:p>
        </p:txBody>
      </p:sp>
      <p:sp>
        <p:nvSpPr>
          <p:cNvPr id="6" name="Marcador de pie de página 5">
            <a:extLst>
              <a:ext uri="{FF2B5EF4-FFF2-40B4-BE49-F238E27FC236}">
                <a16:creationId xmlns:a16="http://schemas.microsoft.com/office/drawing/2014/main" id="{B2BDDCEF-63C6-4EF7-B6B1-2212EF832D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C64331-9EA4-4397-BBEE-1AAFEEAA637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41239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0B42B-FABF-4471-876F-287BBD8803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2D2B9D0-E089-4B0B-9E75-83C0899E8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224ADD2-9543-4751-AC8D-F12D06B49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B25058-02C3-4C57-873D-59F1AD56DDFF}"/>
              </a:ext>
            </a:extLst>
          </p:cNvPr>
          <p:cNvSpPr>
            <a:spLocks noGrp="1"/>
          </p:cNvSpPr>
          <p:nvPr>
            <p:ph type="dt" sz="half" idx="10"/>
          </p:nvPr>
        </p:nvSpPr>
        <p:spPr/>
        <p:txBody>
          <a:bodyPr/>
          <a:lstStyle/>
          <a:p>
            <a:fld id="{4EAD0BB9-4C83-4DED-9CE1-A5BC474BE1AB}" type="datetime1">
              <a:rPr lang="es-ES" smtClean="0"/>
              <a:t>26/01/2024</a:t>
            </a:fld>
            <a:endParaRPr lang="es-ES"/>
          </a:p>
        </p:txBody>
      </p:sp>
      <p:sp>
        <p:nvSpPr>
          <p:cNvPr id="6" name="Marcador de pie de página 5">
            <a:extLst>
              <a:ext uri="{FF2B5EF4-FFF2-40B4-BE49-F238E27FC236}">
                <a16:creationId xmlns:a16="http://schemas.microsoft.com/office/drawing/2014/main" id="{74CE14C5-4E49-4F0A-B04C-24D90743899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6C90BC3-98D9-447F-9FF6-460BCA351DF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78796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AEB0FC8-AF0A-4723-BBD3-39D8C9A2E5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6CF9CC2-7481-4384-B064-4F1D9F419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B1AF787-B8E8-4919-B302-473820B8FD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025077-D350-4202-BB3A-6E149B5733D4}" type="datetime1">
              <a:rPr lang="es-ES" smtClean="0"/>
              <a:t>26/01/2024</a:t>
            </a:fld>
            <a:endParaRPr lang="es-ES"/>
          </a:p>
        </p:txBody>
      </p:sp>
      <p:sp>
        <p:nvSpPr>
          <p:cNvPr id="5" name="Marcador de pie de página 4">
            <a:extLst>
              <a:ext uri="{FF2B5EF4-FFF2-40B4-BE49-F238E27FC236}">
                <a16:creationId xmlns:a16="http://schemas.microsoft.com/office/drawing/2014/main" id="{07A4E0B2-E0D0-4247-8FBC-02DA4A784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1EE0C7B-311B-452D-9C83-B342EE742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952E3-DA43-4FE4-B797-0AD175EBA12D}" type="slidenum">
              <a:rPr lang="es-ES" smtClean="0"/>
              <a:t>‹Nº›</a:t>
            </a:fld>
            <a:endParaRPr lang="es-ES"/>
          </a:p>
        </p:txBody>
      </p:sp>
    </p:spTree>
    <p:extLst>
      <p:ext uri="{BB962C8B-B14F-4D97-AF65-F5344CB8AC3E}">
        <p14:creationId xmlns:p14="http://schemas.microsoft.com/office/powerpoint/2010/main" val="2892844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alpha-editorial.com/Papel/9789587784954/El+Gran+Libro+De+Angul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npmjs.com/package/mongoose"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www.alpha-editorial.com/Papel/9789587784954/El+Gran+Libro+De+Angula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1D04F-2060-4927-B510-76F904233039}"/>
              </a:ext>
            </a:extLst>
          </p:cNvPr>
          <p:cNvSpPr>
            <a:spLocks noGrp="1"/>
          </p:cNvSpPr>
          <p:nvPr>
            <p:ph type="ctrTitle"/>
          </p:nvPr>
        </p:nvSpPr>
        <p:spPr>
          <a:xfrm>
            <a:off x="1524000" y="457201"/>
            <a:ext cx="9144000" cy="2667000"/>
          </a:xfrm>
        </p:spPr>
        <p:txBody>
          <a:bodyPr/>
          <a:lstStyle/>
          <a:p>
            <a:r>
              <a:rPr lang="es-ES" dirty="0"/>
              <a:t>Módulo 7. MEAN STACK</a:t>
            </a:r>
          </a:p>
        </p:txBody>
      </p:sp>
      <p:sp>
        <p:nvSpPr>
          <p:cNvPr id="3" name="Subtítulo 2">
            <a:extLst>
              <a:ext uri="{FF2B5EF4-FFF2-40B4-BE49-F238E27FC236}">
                <a16:creationId xmlns:a16="http://schemas.microsoft.com/office/drawing/2014/main" id="{17922223-2597-4E3E-AF3E-66D7E6214DED}"/>
              </a:ext>
            </a:extLst>
          </p:cNvPr>
          <p:cNvSpPr>
            <a:spLocks noGrp="1"/>
          </p:cNvSpPr>
          <p:nvPr>
            <p:ph type="subTitle" idx="1"/>
          </p:nvPr>
        </p:nvSpPr>
        <p:spPr>
          <a:xfrm>
            <a:off x="1524000" y="5082323"/>
            <a:ext cx="10627056" cy="1590196"/>
          </a:xfrm>
        </p:spPr>
        <p:txBody>
          <a:bodyPr>
            <a:normAutofit/>
          </a:bodyPr>
          <a:lstStyle/>
          <a:p>
            <a:pPr algn="l"/>
            <a:r>
              <a:rPr lang="es-ES" sz="2000" dirty="0"/>
              <a:t>Recursos:</a:t>
            </a:r>
          </a:p>
          <a:p>
            <a:pPr algn="l"/>
            <a:r>
              <a:rPr lang="es-ES" sz="2000" dirty="0"/>
              <a:t>https://www.youtube.com/watch?v=aLbDBaFYoLY</a:t>
            </a:r>
          </a:p>
        </p:txBody>
      </p:sp>
      <p:sp>
        <p:nvSpPr>
          <p:cNvPr id="5" name="CuadroTexto 4">
            <a:extLst>
              <a:ext uri="{FF2B5EF4-FFF2-40B4-BE49-F238E27FC236}">
                <a16:creationId xmlns:a16="http://schemas.microsoft.com/office/drawing/2014/main" id="{C2989817-3BD6-4050-8ABF-F838C2E7A286}"/>
              </a:ext>
            </a:extLst>
          </p:cNvPr>
          <p:cNvSpPr txBox="1"/>
          <p:nvPr/>
        </p:nvSpPr>
        <p:spPr>
          <a:xfrm>
            <a:off x="1524000" y="3881994"/>
            <a:ext cx="9462655" cy="1200329"/>
          </a:xfrm>
          <a:prstGeom prst="rect">
            <a:avLst/>
          </a:prstGeom>
          <a:noFill/>
        </p:spPr>
        <p:txBody>
          <a:bodyPr wrap="square" rtlCol="0">
            <a:spAutoFit/>
          </a:bodyPr>
          <a:lstStyle/>
          <a:p>
            <a:pPr algn="ctr"/>
            <a:r>
              <a:rPr lang="es-ES" sz="2400" dirty="0"/>
              <a:t>Objetivos: Introducción al desarrollo web con MEAN STACK</a:t>
            </a:r>
          </a:p>
          <a:p>
            <a:pPr algn="ctr"/>
            <a:r>
              <a:rPr lang="es-ES" sz="2400" dirty="0"/>
              <a:t>Tema 1. Desarrollo web con MEAN STACK</a:t>
            </a:r>
          </a:p>
          <a:p>
            <a:pPr algn="ctr"/>
            <a:endParaRPr lang="es-ES" sz="2400" dirty="0"/>
          </a:p>
        </p:txBody>
      </p:sp>
      <p:sp>
        <p:nvSpPr>
          <p:cNvPr id="6" name="Marcador de número de diapositiva 5">
            <a:extLst>
              <a:ext uri="{FF2B5EF4-FFF2-40B4-BE49-F238E27FC236}">
                <a16:creationId xmlns:a16="http://schemas.microsoft.com/office/drawing/2014/main" id="{0AA73E69-B78C-4A2C-BE62-C69565373922}"/>
              </a:ext>
            </a:extLst>
          </p:cNvPr>
          <p:cNvSpPr>
            <a:spLocks noGrp="1"/>
          </p:cNvSpPr>
          <p:nvPr>
            <p:ph type="sldNum" sz="quarter" idx="12"/>
          </p:nvPr>
        </p:nvSpPr>
        <p:spPr/>
        <p:txBody>
          <a:bodyPr/>
          <a:lstStyle/>
          <a:p>
            <a:fld id="{1A5952E3-DA43-4FE4-B797-0AD175EBA12D}" type="slidenum">
              <a:rPr lang="es-ES" smtClean="0"/>
              <a:t>1</a:t>
            </a:fld>
            <a:endParaRPr lang="es-ES"/>
          </a:p>
        </p:txBody>
      </p:sp>
      <p:pic>
        <p:nvPicPr>
          <p:cNvPr id="7" name="Imagen 6">
            <a:extLst>
              <a:ext uri="{FF2B5EF4-FFF2-40B4-BE49-F238E27FC236}">
                <a16:creationId xmlns:a16="http://schemas.microsoft.com/office/drawing/2014/main" id="{F73E21C1-CCE9-4F12-8794-BD422D053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1227" y="40944"/>
            <a:ext cx="1349829" cy="1345584"/>
          </a:xfrm>
          <a:prstGeom prst="rect">
            <a:avLst/>
          </a:prstGeom>
        </p:spPr>
      </p:pic>
      <p:sp>
        <p:nvSpPr>
          <p:cNvPr id="4" name="AutoShape 2" descr="Papel El Gran Libro De Angular">
            <a:hlinkClick r:id="rId4" tooltip="El Gran Libro De Angular"/>
            <a:extLst>
              <a:ext uri="{FF2B5EF4-FFF2-40B4-BE49-F238E27FC236}">
                <a16:creationId xmlns:a16="http://schemas.microsoft.com/office/drawing/2014/main" id="{ABADDC1D-487C-085F-1527-1E12BA94A3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4" descr="Papel El Gran Libro De Angular">
            <a:hlinkClick r:id="rId4" tooltip="El Gran Libro De Angular"/>
            <a:extLst>
              <a:ext uri="{FF2B5EF4-FFF2-40B4-BE49-F238E27FC236}">
                <a16:creationId xmlns:a16="http://schemas.microsoft.com/office/drawing/2014/main" id="{BFDF028A-AA61-2397-8A00-59A8C39189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147526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D7DCB-9EE6-D640-81B4-0342C844778D}"/>
              </a:ext>
            </a:extLst>
          </p:cNvPr>
          <p:cNvSpPr>
            <a:spLocks noGrp="1"/>
          </p:cNvSpPr>
          <p:nvPr>
            <p:ph type="title"/>
          </p:nvPr>
        </p:nvSpPr>
        <p:spPr/>
        <p:txBody>
          <a:bodyPr/>
          <a:lstStyle/>
          <a:p>
            <a:r>
              <a:rPr lang="es-ES" dirty="0"/>
              <a:t>Orientaciones </a:t>
            </a:r>
          </a:p>
        </p:txBody>
      </p:sp>
      <p:sp>
        <p:nvSpPr>
          <p:cNvPr id="3" name="Marcador de contenido 2">
            <a:extLst>
              <a:ext uri="{FF2B5EF4-FFF2-40B4-BE49-F238E27FC236}">
                <a16:creationId xmlns:a16="http://schemas.microsoft.com/office/drawing/2014/main" id="{F874B94C-6801-DC42-5661-36215972FB1D}"/>
              </a:ext>
            </a:extLst>
          </p:cNvPr>
          <p:cNvSpPr>
            <a:spLocks noGrp="1"/>
          </p:cNvSpPr>
          <p:nvPr>
            <p:ph idx="1"/>
          </p:nvPr>
        </p:nvSpPr>
        <p:spPr/>
        <p:txBody>
          <a:bodyPr/>
          <a:lstStyle/>
          <a:p>
            <a:pPr marL="0" indent="0">
              <a:buNone/>
            </a:pPr>
            <a:r>
              <a:rPr lang="es-ES" dirty="0"/>
              <a:t>Vamos a crear un CRUD donde cada producto tiene nombre, categoría, </a:t>
            </a:r>
          </a:p>
          <a:p>
            <a:pPr marL="0" indent="0">
              <a:buNone/>
            </a:pPr>
            <a:r>
              <a:rPr lang="es-ES" dirty="0"/>
              <a:t>ubicación y precio.</a:t>
            </a:r>
          </a:p>
          <a:p>
            <a:pPr marL="0" indent="0">
              <a:buNone/>
            </a:pPr>
            <a:r>
              <a:rPr lang="es-ES" dirty="0"/>
              <a:t>La aplicación debe tener las siguientes funcionalidades:</a:t>
            </a:r>
          </a:p>
          <a:p>
            <a:pPr marL="0" indent="0">
              <a:buNone/>
            </a:pPr>
            <a:r>
              <a:rPr lang="es-ES" dirty="0"/>
              <a:t>Crear, editar y eliminar productos.</a:t>
            </a:r>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D086371B-E80C-50F0-A751-892EA7A45732}"/>
              </a:ext>
            </a:extLst>
          </p:cNvPr>
          <p:cNvSpPr>
            <a:spLocks noGrp="1"/>
          </p:cNvSpPr>
          <p:nvPr>
            <p:ph type="sldNum" sz="quarter" idx="12"/>
          </p:nvPr>
        </p:nvSpPr>
        <p:spPr/>
        <p:txBody>
          <a:bodyPr/>
          <a:lstStyle/>
          <a:p>
            <a:fld id="{1A5952E3-DA43-4FE4-B797-0AD175EBA12D}" type="slidenum">
              <a:rPr lang="es-ES" smtClean="0"/>
              <a:t>10</a:t>
            </a:fld>
            <a:endParaRPr lang="es-ES"/>
          </a:p>
        </p:txBody>
      </p:sp>
    </p:spTree>
    <p:extLst>
      <p:ext uri="{BB962C8B-B14F-4D97-AF65-F5344CB8AC3E}">
        <p14:creationId xmlns:p14="http://schemas.microsoft.com/office/powerpoint/2010/main" val="401163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7B1EB-946E-D981-02BE-6111F394777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10414E5-C694-4110-04BA-B099397C9BF9}"/>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831CDC5-7E50-C721-85D9-3338F514F0E9}"/>
              </a:ext>
            </a:extLst>
          </p:cNvPr>
          <p:cNvSpPr>
            <a:spLocks noGrp="1"/>
          </p:cNvSpPr>
          <p:nvPr>
            <p:ph type="sldNum" sz="quarter" idx="12"/>
          </p:nvPr>
        </p:nvSpPr>
        <p:spPr/>
        <p:txBody>
          <a:bodyPr/>
          <a:lstStyle/>
          <a:p>
            <a:fld id="{1A5952E3-DA43-4FE4-B797-0AD175EBA12D}" type="slidenum">
              <a:rPr lang="es-ES" smtClean="0"/>
              <a:t>11</a:t>
            </a:fld>
            <a:endParaRPr lang="es-ES"/>
          </a:p>
        </p:txBody>
      </p:sp>
      <p:pic>
        <p:nvPicPr>
          <p:cNvPr id="6" name="Imagen 5">
            <a:extLst>
              <a:ext uri="{FF2B5EF4-FFF2-40B4-BE49-F238E27FC236}">
                <a16:creationId xmlns:a16="http://schemas.microsoft.com/office/drawing/2014/main" id="{69F89B5D-4CEA-D314-9D3F-4E29F14D109C}"/>
              </a:ext>
            </a:extLst>
          </p:cNvPr>
          <p:cNvPicPr>
            <a:picLocks noChangeAspect="1"/>
          </p:cNvPicPr>
          <p:nvPr/>
        </p:nvPicPr>
        <p:blipFill>
          <a:blip r:embed="rId2"/>
          <a:stretch>
            <a:fillRect/>
          </a:stretch>
        </p:blipFill>
        <p:spPr>
          <a:xfrm>
            <a:off x="0" y="1006456"/>
            <a:ext cx="12192000" cy="4845087"/>
          </a:xfrm>
          <a:prstGeom prst="rect">
            <a:avLst/>
          </a:prstGeom>
        </p:spPr>
      </p:pic>
    </p:spTree>
    <p:extLst>
      <p:ext uri="{BB962C8B-B14F-4D97-AF65-F5344CB8AC3E}">
        <p14:creationId xmlns:p14="http://schemas.microsoft.com/office/powerpoint/2010/main" val="323088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81CE2-FE4E-B518-8343-16398C523C5E}"/>
              </a:ext>
            </a:extLst>
          </p:cNvPr>
          <p:cNvSpPr>
            <a:spLocks noGrp="1"/>
          </p:cNvSpPr>
          <p:nvPr>
            <p:ph type="title"/>
          </p:nvPr>
        </p:nvSpPr>
        <p:spPr/>
        <p:txBody>
          <a:bodyPr/>
          <a:lstStyle/>
          <a:p>
            <a:r>
              <a:rPr lang="es-ES" dirty="0"/>
              <a:t>Crear la aplicación</a:t>
            </a:r>
          </a:p>
        </p:txBody>
      </p:sp>
      <p:sp>
        <p:nvSpPr>
          <p:cNvPr id="3" name="Marcador de contenido 2">
            <a:extLst>
              <a:ext uri="{FF2B5EF4-FFF2-40B4-BE49-F238E27FC236}">
                <a16:creationId xmlns:a16="http://schemas.microsoft.com/office/drawing/2014/main" id="{3E3D93FA-8A15-8B8A-42BB-1C5D8FF3CEB4}"/>
              </a:ext>
            </a:extLst>
          </p:cNvPr>
          <p:cNvSpPr>
            <a:spLocks noGrp="1"/>
          </p:cNvSpPr>
          <p:nvPr>
            <p:ph idx="1"/>
          </p:nvPr>
        </p:nvSpPr>
        <p:spPr/>
        <p:txBody>
          <a:bodyPr>
            <a:normAutofit lnSpcReduction="10000"/>
          </a:bodyPr>
          <a:lstStyle/>
          <a:p>
            <a:r>
              <a:rPr lang="es-ES" dirty="0"/>
              <a:t>Crear una carpeta donde va a estar ubicado el proyecto completo.</a:t>
            </a:r>
          </a:p>
          <a:p>
            <a:pPr marL="0" indent="0">
              <a:buNone/>
            </a:pPr>
            <a:r>
              <a:rPr lang="es-ES" dirty="0"/>
              <a:t>   </a:t>
            </a:r>
            <a:r>
              <a:rPr lang="es-ES" dirty="0">
                <a:solidFill>
                  <a:schemeClr val="accent1"/>
                </a:solidFill>
              </a:rPr>
              <a:t>MEAN</a:t>
            </a:r>
          </a:p>
          <a:p>
            <a:r>
              <a:rPr lang="es-ES" dirty="0"/>
              <a:t>Crear una aplicación en Angular</a:t>
            </a:r>
          </a:p>
          <a:p>
            <a:pPr marL="0" indent="0">
              <a:buNone/>
            </a:pPr>
            <a:r>
              <a:rPr lang="es-ES" dirty="0">
                <a:solidFill>
                  <a:schemeClr val="accent1"/>
                </a:solidFill>
              </a:rPr>
              <a:t>  ng new cliente</a:t>
            </a:r>
          </a:p>
          <a:p>
            <a:pPr marL="0" indent="0">
              <a:buNone/>
            </a:pPr>
            <a:endParaRPr lang="es-ES" dirty="0">
              <a:solidFill>
                <a:schemeClr val="accent1"/>
              </a:solidFill>
            </a:endParaRPr>
          </a:p>
          <a:p>
            <a:r>
              <a:rPr lang="es-ES" dirty="0"/>
              <a:t>Modificamos app.component.html</a:t>
            </a:r>
          </a:p>
          <a:p>
            <a:pPr marL="0" indent="0">
              <a:buNone/>
            </a:pPr>
            <a:r>
              <a:rPr lang="es-ES" dirty="0"/>
              <a:t>   </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h3</a:t>
            </a:r>
            <a:r>
              <a:rPr lang="es-ES" b="0" dirty="0">
                <a:solidFill>
                  <a:srgbClr val="808080"/>
                </a:solidFill>
                <a:effectLst/>
                <a:latin typeface="Consolas" panose="020B0609020204030204" pitchFamily="49" charset="0"/>
              </a:rPr>
              <a:t>&gt;</a:t>
            </a:r>
            <a:r>
              <a:rPr lang="es-ES" dirty="0">
                <a:solidFill>
                  <a:schemeClr val="accent1"/>
                </a:solidFill>
              </a:rPr>
              <a:t>Hola Mundo</a:t>
            </a:r>
            <a:r>
              <a:rPr lang="es-ES" b="0" dirty="0">
                <a:solidFill>
                  <a:srgbClr val="808080"/>
                </a:solidFill>
                <a:effectLst/>
                <a:latin typeface="Consolas" panose="020B0609020204030204" pitchFamily="49" charset="0"/>
              </a:rPr>
              <a:t>&lt;</a:t>
            </a:r>
            <a:r>
              <a:rPr lang="es-ES" b="0" dirty="0">
                <a:solidFill>
                  <a:srgbClr val="569CD6"/>
                </a:solidFill>
                <a:effectLst/>
                <a:latin typeface="Consolas" panose="020B0609020204030204" pitchFamily="49" charset="0"/>
              </a:rPr>
              <a:t>h3</a:t>
            </a:r>
            <a:r>
              <a:rPr lang="es-ES" b="0" dirty="0">
                <a:solidFill>
                  <a:srgbClr val="808080"/>
                </a:solidFill>
                <a:effectLst/>
                <a:latin typeface="Consolas" panose="020B0609020204030204" pitchFamily="49" charset="0"/>
              </a:rPr>
              <a:t>&gt;</a:t>
            </a:r>
            <a:endParaRPr lang="es-ES" b="0" dirty="0">
              <a:solidFill>
                <a:srgbClr val="CCCCCC"/>
              </a:solidFill>
              <a:effectLst/>
              <a:latin typeface="Consolas" panose="020B0609020204030204" pitchFamily="49" charset="0"/>
            </a:endParaRPr>
          </a:p>
          <a:p>
            <a:r>
              <a:rPr lang="es-ES" dirty="0"/>
              <a:t>Ejecutar la aplicación de Angular</a:t>
            </a:r>
          </a:p>
          <a:p>
            <a:pPr marL="0" indent="0">
              <a:buNone/>
            </a:pPr>
            <a:r>
              <a:rPr lang="es-ES" dirty="0"/>
              <a:t>  </a:t>
            </a:r>
            <a:r>
              <a:rPr lang="es-ES" dirty="0">
                <a:solidFill>
                  <a:schemeClr val="accent1"/>
                </a:solidFill>
              </a:rPr>
              <a:t>ng serve -o</a:t>
            </a:r>
          </a:p>
          <a:p>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EDAF51CF-FE5B-602C-1AE5-BD6E04CDA263}"/>
              </a:ext>
            </a:extLst>
          </p:cNvPr>
          <p:cNvSpPr>
            <a:spLocks noGrp="1"/>
          </p:cNvSpPr>
          <p:nvPr>
            <p:ph type="sldNum" sz="quarter" idx="12"/>
          </p:nvPr>
        </p:nvSpPr>
        <p:spPr/>
        <p:txBody>
          <a:bodyPr/>
          <a:lstStyle/>
          <a:p>
            <a:fld id="{1A5952E3-DA43-4FE4-B797-0AD175EBA12D}" type="slidenum">
              <a:rPr lang="es-ES" smtClean="0"/>
              <a:t>12</a:t>
            </a:fld>
            <a:endParaRPr lang="es-ES"/>
          </a:p>
        </p:txBody>
      </p:sp>
    </p:spTree>
    <p:extLst>
      <p:ext uri="{BB962C8B-B14F-4D97-AF65-F5344CB8AC3E}">
        <p14:creationId xmlns:p14="http://schemas.microsoft.com/office/powerpoint/2010/main" val="881033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AA05E-ACB7-4EE1-DB7C-D2209BFB6703}"/>
              </a:ext>
            </a:extLst>
          </p:cNvPr>
          <p:cNvSpPr>
            <a:spLocks noGrp="1"/>
          </p:cNvSpPr>
          <p:nvPr>
            <p:ph type="title"/>
          </p:nvPr>
        </p:nvSpPr>
        <p:spPr/>
        <p:txBody>
          <a:bodyPr/>
          <a:lstStyle/>
          <a:p>
            <a:r>
              <a:rPr lang="es-ES" dirty="0"/>
              <a:t>Instalar Bootstrap </a:t>
            </a:r>
          </a:p>
        </p:txBody>
      </p:sp>
      <p:sp>
        <p:nvSpPr>
          <p:cNvPr id="3" name="Marcador de contenido 2">
            <a:extLst>
              <a:ext uri="{FF2B5EF4-FFF2-40B4-BE49-F238E27FC236}">
                <a16:creationId xmlns:a16="http://schemas.microsoft.com/office/drawing/2014/main" id="{35FE30DF-643C-32A9-447F-A1FCDA2964DC}"/>
              </a:ext>
            </a:extLst>
          </p:cNvPr>
          <p:cNvSpPr>
            <a:spLocks noGrp="1"/>
          </p:cNvSpPr>
          <p:nvPr>
            <p:ph idx="1"/>
          </p:nvPr>
        </p:nvSpPr>
        <p:spPr/>
        <p:txBody>
          <a:bodyPr/>
          <a:lstStyle/>
          <a:p>
            <a:r>
              <a:rPr lang="es-ES" dirty="0"/>
              <a:t>Desde  nuestra aplicación de Angular</a:t>
            </a:r>
          </a:p>
          <a:p>
            <a:pPr marL="0" indent="0">
              <a:buNone/>
            </a:pPr>
            <a:r>
              <a:rPr lang="es-ES" dirty="0" err="1"/>
              <a:t>npm</a:t>
            </a:r>
            <a:r>
              <a:rPr lang="es-ES" dirty="0"/>
              <a:t> </a:t>
            </a:r>
            <a:r>
              <a:rPr lang="es-ES" dirty="0" err="1"/>
              <a:t>install</a:t>
            </a:r>
            <a:r>
              <a:rPr lang="es-ES" dirty="0"/>
              <a:t> </a:t>
            </a:r>
            <a:r>
              <a:rPr lang="es-ES" dirty="0" err="1"/>
              <a:t>bootstrap</a:t>
            </a:r>
            <a:r>
              <a:rPr lang="es-ES" dirty="0"/>
              <a:t> --</a:t>
            </a:r>
            <a:r>
              <a:rPr lang="es-ES" dirty="0" err="1"/>
              <a:t>save</a:t>
            </a:r>
            <a:endParaRPr lang="es-ES" dirty="0"/>
          </a:p>
          <a:p>
            <a:pPr marL="0" indent="0" algn="just">
              <a:buNone/>
            </a:pPr>
            <a:endParaRPr lang="es-ES" dirty="0"/>
          </a:p>
          <a:p>
            <a:pPr marL="0" indent="0" algn="just">
              <a:buNone/>
            </a:pPr>
            <a:r>
              <a:rPr lang="es-ES" dirty="0"/>
              <a:t>Este comando descarga la última versión de Bootstrap en la carpeta </a:t>
            </a:r>
            <a:r>
              <a:rPr lang="es-ES" dirty="0" err="1"/>
              <a:t>node</a:t>
            </a:r>
            <a:r>
              <a:rPr lang="es-ES" dirty="0"/>
              <a:t>-modules , lo instala localmente en este proyecto y lo adiciona a las dependencias en el </a:t>
            </a:r>
            <a:r>
              <a:rPr lang="es-ES" dirty="0" err="1"/>
              <a:t>package.json</a:t>
            </a:r>
            <a:r>
              <a:rPr lang="es-ES" dirty="0"/>
              <a:t>. En este archivo podemos encontrar la versión de Bootstrap que tenemos instalada.</a:t>
            </a:r>
          </a:p>
          <a:p>
            <a:pPr marL="0" indent="0">
              <a:buNone/>
            </a:pPr>
            <a:endParaRPr lang="es-ES" dirty="0"/>
          </a:p>
          <a:p>
            <a:pPr marL="0" indent="0">
              <a:buNone/>
            </a:pPr>
            <a:r>
              <a:rPr lang="es-ES" dirty="0"/>
              <a:t>  </a:t>
            </a:r>
          </a:p>
        </p:txBody>
      </p:sp>
      <p:sp>
        <p:nvSpPr>
          <p:cNvPr id="4" name="Marcador de número de diapositiva 3">
            <a:extLst>
              <a:ext uri="{FF2B5EF4-FFF2-40B4-BE49-F238E27FC236}">
                <a16:creationId xmlns:a16="http://schemas.microsoft.com/office/drawing/2014/main" id="{5067F91F-AA9D-7393-EE79-7A4F22CDDE49}"/>
              </a:ext>
            </a:extLst>
          </p:cNvPr>
          <p:cNvSpPr>
            <a:spLocks noGrp="1"/>
          </p:cNvSpPr>
          <p:nvPr>
            <p:ph type="sldNum" sz="quarter" idx="12"/>
          </p:nvPr>
        </p:nvSpPr>
        <p:spPr/>
        <p:txBody>
          <a:bodyPr/>
          <a:lstStyle/>
          <a:p>
            <a:fld id="{1A5952E3-DA43-4FE4-B797-0AD175EBA12D}" type="slidenum">
              <a:rPr lang="es-ES" smtClean="0"/>
              <a:t>13</a:t>
            </a:fld>
            <a:endParaRPr lang="es-ES"/>
          </a:p>
        </p:txBody>
      </p:sp>
    </p:spTree>
    <p:extLst>
      <p:ext uri="{BB962C8B-B14F-4D97-AF65-F5344CB8AC3E}">
        <p14:creationId xmlns:p14="http://schemas.microsoft.com/office/powerpoint/2010/main" val="2268741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5A7681-3F41-B394-8852-D789A0CD54A7}"/>
              </a:ext>
            </a:extLst>
          </p:cNvPr>
          <p:cNvSpPr>
            <a:spLocks noGrp="1"/>
          </p:cNvSpPr>
          <p:nvPr>
            <p:ph type="title"/>
          </p:nvPr>
        </p:nvSpPr>
        <p:spPr/>
        <p:txBody>
          <a:bodyPr>
            <a:normAutofit/>
          </a:bodyPr>
          <a:lstStyle/>
          <a:p>
            <a:r>
              <a:rPr lang="es-ES" sz="4000" dirty="0"/>
              <a:t>Agregar los estilos de </a:t>
            </a:r>
            <a:r>
              <a:rPr lang="es-ES" sz="4000" dirty="0" err="1"/>
              <a:t>bootstrap</a:t>
            </a:r>
            <a:r>
              <a:rPr lang="es-ES" sz="4000" dirty="0"/>
              <a:t> en </a:t>
            </a:r>
            <a:r>
              <a:rPr lang="es-ES" sz="4000" dirty="0" err="1"/>
              <a:t>Angular.json</a:t>
            </a:r>
            <a:endParaRPr lang="es-ES" sz="4000" dirty="0"/>
          </a:p>
        </p:txBody>
      </p:sp>
      <p:sp>
        <p:nvSpPr>
          <p:cNvPr id="3" name="Marcador de contenido 2">
            <a:extLst>
              <a:ext uri="{FF2B5EF4-FFF2-40B4-BE49-F238E27FC236}">
                <a16:creationId xmlns:a16="http://schemas.microsoft.com/office/drawing/2014/main" id="{E20C525C-9ED5-8CF7-7A69-54CF28280DEB}"/>
              </a:ext>
            </a:extLst>
          </p:cNvPr>
          <p:cNvSpPr>
            <a:spLocks noGrp="1"/>
          </p:cNvSpPr>
          <p:nvPr>
            <p:ph idx="1"/>
          </p:nvPr>
        </p:nvSpPr>
        <p:spPr/>
        <p:txBody>
          <a:bodyPr/>
          <a:lstStyle/>
          <a:p>
            <a:pPr marL="0" indent="0">
              <a:buNone/>
            </a:pPr>
            <a:r>
              <a:rPr lang="es-ES" dirty="0"/>
              <a:t>"</a:t>
            </a:r>
            <a:r>
              <a:rPr lang="es-ES" dirty="0" err="1"/>
              <a:t>styles</a:t>
            </a:r>
            <a:r>
              <a:rPr lang="es-ES" dirty="0"/>
              <a:t>": [</a:t>
            </a:r>
          </a:p>
          <a:p>
            <a:pPr marL="0" indent="0">
              <a:buNone/>
            </a:pPr>
            <a:r>
              <a:rPr lang="es-ES" dirty="0"/>
              <a:t>              "</a:t>
            </a:r>
            <a:r>
              <a:rPr lang="es-ES" dirty="0" err="1"/>
              <a:t>src</a:t>
            </a:r>
            <a:r>
              <a:rPr lang="es-ES" dirty="0"/>
              <a:t>/styles.css",</a:t>
            </a:r>
          </a:p>
          <a:p>
            <a:pPr marL="0" indent="0">
              <a:buNone/>
            </a:pPr>
            <a:r>
              <a:rPr lang="es-ES" dirty="0"/>
              <a:t>              "</a:t>
            </a:r>
            <a:r>
              <a:rPr lang="es-ES" dirty="0" err="1"/>
              <a:t>node_modules</a:t>
            </a:r>
            <a:r>
              <a:rPr lang="es-ES" dirty="0"/>
              <a:t>/</a:t>
            </a:r>
            <a:r>
              <a:rPr lang="es-ES" dirty="0" err="1"/>
              <a:t>bootstrap</a:t>
            </a:r>
            <a:r>
              <a:rPr lang="es-ES" dirty="0"/>
              <a:t>/</a:t>
            </a:r>
            <a:r>
              <a:rPr lang="es-ES" dirty="0" err="1"/>
              <a:t>dist</a:t>
            </a:r>
            <a:r>
              <a:rPr lang="es-ES" dirty="0"/>
              <a:t>/</a:t>
            </a:r>
            <a:r>
              <a:rPr lang="es-ES" dirty="0" err="1"/>
              <a:t>css</a:t>
            </a:r>
            <a:r>
              <a:rPr lang="es-ES" dirty="0"/>
              <a:t>/bootstrap.min.css"</a:t>
            </a:r>
          </a:p>
          <a:p>
            <a:pPr marL="0" indent="0">
              <a:buNone/>
            </a:pPr>
            <a:r>
              <a:rPr lang="es-ES" dirty="0"/>
              <a:t>            ],</a:t>
            </a:r>
          </a:p>
          <a:p>
            <a:pPr marL="0" indent="0">
              <a:buNone/>
            </a:pPr>
            <a:r>
              <a:rPr lang="es-ES" dirty="0"/>
              <a:t>   "scripts": [</a:t>
            </a:r>
          </a:p>
          <a:p>
            <a:pPr marL="0" indent="0">
              <a:buNone/>
            </a:pPr>
            <a:r>
              <a:rPr lang="es-ES" dirty="0"/>
              <a:t>              "</a:t>
            </a:r>
            <a:r>
              <a:rPr lang="es-ES" dirty="0" err="1"/>
              <a:t>node_modules</a:t>
            </a:r>
            <a:r>
              <a:rPr lang="es-ES" dirty="0"/>
              <a:t>/</a:t>
            </a:r>
            <a:r>
              <a:rPr lang="es-ES" dirty="0" err="1"/>
              <a:t>bootstrap</a:t>
            </a:r>
            <a:r>
              <a:rPr lang="es-ES" dirty="0"/>
              <a:t>/</a:t>
            </a:r>
            <a:r>
              <a:rPr lang="es-ES" dirty="0" err="1"/>
              <a:t>dist</a:t>
            </a:r>
            <a:r>
              <a:rPr lang="es-ES" dirty="0"/>
              <a:t>/</a:t>
            </a:r>
            <a:r>
              <a:rPr lang="es-ES" dirty="0" err="1"/>
              <a:t>js</a:t>
            </a:r>
            <a:r>
              <a:rPr lang="es-ES" dirty="0"/>
              <a:t>/bootstrap.min.js"</a:t>
            </a:r>
          </a:p>
          <a:p>
            <a:pPr marL="0" indent="0">
              <a:buNone/>
            </a:pPr>
            <a:r>
              <a:rPr lang="es-ES" dirty="0"/>
              <a:t>            ]</a:t>
            </a:r>
          </a:p>
          <a:p>
            <a:endParaRPr lang="es-ES" dirty="0"/>
          </a:p>
        </p:txBody>
      </p:sp>
      <p:sp>
        <p:nvSpPr>
          <p:cNvPr id="4" name="Marcador de número de diapositiva 3">
            <a:extLst>
              <a:ext uri="{FF2B5EF4-FFF2-40B4-BE49-F238E27FC236}">
                <a16:creationId xmlns:a16="http://schemas.microsoft.com/office/drawing/2014/main" id="{C5B8897B-20DC-2D00-B81C-17FE56C4AF31}"/>
              </a:ext>
            </a:extLst>
          </p:cNvPr>
          <p:cNvSpPr>
            <a:spLocks noGrp="1"/>
          </p:cNvSpPr>
          <p:nvPr>
            <p:ph type="sldNum" sz="quarter" idx="12"/>
          </p:nvPr>
        </p:nvSpPr>
        <p:spPr/>
        <p:txBody>
          <a:bodyPr/>
          <a:lstStyle/>
          <a:p>
            <a:fld id="{1A5952E3-DA43-4FE4-B797-0AD175EBA12D}" type="slidenum">
              <a:rPr lang="es-ES" smtClean="0"/>
              <a:t>14</a:t>
            </a:fld>
            <a:endParaRPr lang="es-ES"/>
          </a:p>
        </p:txBody>
      </p:sp>
    </p:spTree>
    <p:extLst>
      <p:ext uri="{BB962C8B-B14F-4D97-AF65-F5344CB8AC3E}">
        <p14:creationId xmlns:p14="http://schemas.microsoft.com/office/powerpoint/2010/main" val="1014512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223068-EA6D-72A6-D28C-950E200B7D43}"/>
              </a:ext>
            </a:extLst>
          </p:cNvPr>
          <p:cNvSpPr>
            <a:spLocks noGrp="1"/>
          </p:cNvSpPr>
          <p:nvPr>
            <p:ph type="title"/>
          </p:nvPr>
        </p:nvSpPr>
        <p:spPr/>
        <p:txBody>
          <a:bodyPr/>
          <a:lstStyle/>
          <a:p>
            <a:r>
              <a:rPr lang="en-US" dirty="0" err="1"/>
              <a:t>Estilos</a:t>
            </a:r>
            <a:r>
              <a:rPr lang="en-US" dirty="0"/>
              <a:t> de </a:t>
            </a:r>
            <a:r>
              <a:rPr lang="en-US" dirty="0" err="1"/>
              <a:t>Boostrap</a:t>
            </a:r>
            <a:endParaRPr lang="es-ES" dirty="0"/>
          </a:p>
        </p:txBody>
      </p:sp>
      <p:pic>
        <p:nvPicPr>
          <p:cNvPr id="6" name="Marcador de contenido 5">
            <a:extLst>
              <a:ext uri="{FF2B5EF4-FFF2-40B4-BE49-F238E27FC236}">
                <a16:creationId xmlns:a16="http://schemas.microsoft.com/office/drawing/2014/main" id="{F83B8541-A6D1-98AB-AE56-27D65B94CB9E}"/>
              </a:ext>
            </a:extLst>
          </p:cNvPr>
          <p:cNvPicPr>
            <a:picLocks noGrp="1" noChangeAspect="1"/>
          </p:cNvPicPr>
          <p:nvPr>
            <p:ph idx="1"/>
          </p:nvPr>
        </p:nvPicPr>
        <p:blipFill>
          <a:blip r:embed="rId3"/>
          <a:stretch>
            <a:fillRect/>
          </a:stretch>
        </p:blipFill>
        <p:spPr>
          <a:xfrm>
            <a:off x="838200" y="1758384"/>
            <a:ext cx="7620000" cy="2262644"/>
          </a:xfrm>
        </p:spPr>
      </p:pic>
      <p:sp>
        <p:nvSpPr>
          <p:cNvPr id="4" name="Marcador de número de diapositiva 3">
            <a:extLst>
              <a:ext uri="{FF2B5EF4-FFF2-40B4-BE49-F238E27FC236}">
                <a16:creationId xmlns:a16="http://schemas.microsoft.com/office/drawing/2014/main" id="{2E0504E2-1A03-A27D-F58D-D2AB8FB0A9D6}"/>
              </a:ext>
            </a:extLst>
          </p:cNvPr>
          <p:cNvSpPr>
            <a:spLocks noGrp="1"/>
          </p:cNvSpPr>
          <p:nvPr>
            <p:ph type="sldNum" sz="quarter" idx="12"/>
          </p:nvPr>
        </p:nvSpPr>
        <p:spPr/>
        <p:txBody>
          <a:bodyPr/>
          <a:lstStyle/>
          <a:p>
            <a:fld id="{1A5952E3-DA43-4FE4-B797-0AD175EBA12D}" type="slidenum">
              <a:rPr lang="es-ES" smtClean="0"/>
              <a:t>15</a:t>
            </a:fld>
            <a:endParaRPr lang="es-ES"/>
          </a:p>
        </p:txBody>
      </p:sp>
      <p:pic>
        <p:nvPicPr>
          <p:cNvPr id="12" name="Imagen 11">
            <a:extLst>
              <a:ext uri="{FF2B5EF4-FFF2-40B4-BE49-F238E27FC236}">
                <a16:creationId xmlns:a16="http://schemas.microsoft.com/office/drawing/2014/main" id="{211F9FDB-6FBD-F05B-67CE-50665B87CF48}"/>
              </a:ext>
            </a:extLst>
          </p:cNvPr>
          <p:cNvPicPr>
            <a:picLocks noChangeAspect="1"/>
          </p:cNvPicPr>
          <p:nvPr/>
        </p:nvPicPr>
        <p:blipFill>
          <a:blip r:embed="rId4"/>
          <a:stretch>
            <a:fillRect/>
          </a:stretch>
        </p:blipFill>
        <p:spPr>
          <a:xfrm>
            <a:off x="838200" y="4243387"/>
            <a:ext cx="5972175" cy="2295525"/>
          </a:xfrm>
          <a:prstGeom prst="rect">
            <a:avLst/>
          </a:prstGeom>
          <a:ln>
            <a:solidFill>
              <a:schemeClr val="accent1"/>
            </a:solidFill>
          </a:ln>
        </p:spPr>
      </p:pic>
    </p:spTree>
    <p:extLst>
      <p:ext uri="{BB962C8B-B14F-4D97-AF65-F5344CB8AC3E}">
        <p14:creationId xmlns:p14="http://schemas.microsoft.com/office/powerpoint/2010/main" val="3348507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410B43-2D23-7965-07C3-232F7B2E6E02}"/>
              </a:ext>
            </a:extLst>
          </p:cNvPr>
          <p:cNvSpPr>
            <a:spLocks noGrp="1"/>
          </p:cNvSpPr>
          <p:nvPr>
            <p:ph type="title"/>
          </p:nvPr>
        </p:nvSpPr>
        <p:spPr/>
        <p:txBody>
          <a:bodyPr/>
          <a:lstStyle/>
          <a:p>
            <a:r>
              <a:rPr lang="en-US" dirty="0" err="1"/>
              <a:t>Arquitectura</a:t>
            </a:r>
            <a:r>
              <a:rPr lang="en-US" dirty="0"/>
              <a:t> de la </a:t>
            </a:r>
            <a:r>
              <a:rPr lang="en-US" dirty="0" err="1"/>
              <a:t>aplicaci</a:t>
            </a:r>
            <a:r>
              <a:rPr lang="es-ES" dirty="0" err="1"/>
              <a:t>ón</a:t>
            </a:r>
            <a:endParaRPr lang="es-ES" dirty="0"/>
          </a:p>
        </p:txBody>
      </p:sp>
      <p:sp>
        <p:nvSpPr>
          <p:cNvPr id="3" name="Marcador de contenido 2">
            <a:extLst>
              <a:ext uri="{FF2B5EF4-FFF2-40B4-BE49-F238E27FC236}">
                <a16:creationId xmlns:a16="http://schemas.microsoft.com/office/drawing/2014/main" id="{DD74DA09-6399-5D43-7E38-A687F3E0F6A6}"/>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5A5776D-A585-5C5C-DFA0-10034EA06969}"/>
              </a:ext>
            </a:extLst>
          </p:cNvPr>
          <p:cNvSpPr>
            <a:spLocks noGrp="1"/>
          </p:cNvSpPr>
          <p:nvPr>
            <p:ph type="sldNum" sz="quarter" idx="12"/>
          </p:nvPr>
        </p:nvSpPr>
        <p:spPr/>
        <p:txBody>
          <a:bodyPr/>
          <a:lstStyle/>
          <a:p>
            <a:fld id="{1A5952E3-DA43-4FE4-B797-0AD175EBA12D}" type="slidenum">
              <a:rPr lang="es-ES" smtClean="0"/>
              <a:t>16</a:t>
            </a:fld>
            <a:endParaRPr lang="es-ES"/>
          </a:p>
        </p:txBody>
      </p:sp>
      <p:pic>
        <p:nvPicPr>
          <p:cNvPr id="7" name="Imagen 6">
            <a:extLst>
              <a:ext uri="{FF2B5EF4-FFF2-40B4-BE49-F238E27FC236}">
                <a16:creationId xmlns:a16="http://schemas.microsoft.com/office/drawing/2014/main" id="{C1714325-5155-2284-9D65-7057CC05CEF6}"/>
              </a:ext>
            </a:extLst>
          </p:cNvPr>
          <p:cNvPicPr>
            <a:picLocks noChangeAspect="1"/>
          </p:cNvPicPr>
          <p:nvPr/>
        </p:nvPicPr>
        <p:blipFill>
          <a:blip r:embed="rId3"/>
          <a:stretch>
            <a:fillRect/>
          </a:stretch>
        </p:blipFill>
        <p:spPr>
          <a:xfrm>
            <a:off x="838200" y="1995487"/>
            <a:ext cx="5562600" cy="4271282"/>
          </a:xfrm>
          <a:prstGeom prst="rect">
            <a:avLst/>
          </a:prstGeom>
        </p:spPr>
      </p:pic>
      <p:sp>
        <p:nvSpPr>
          <p:cNvPr id="8" name="Rectángulo 7">
            <a:extLst>
              <a:ext uri="{FF2B5EF4-FFF2-40B4-BE49-F238E27FC236}">
                <a16:creationId xmlns:a16="http://schemas.microsoft.com/office/drawing/2014/main" id="{88A890B3-94FC-F4BD-C7CB-48C8174DAC2C}"/>
              </a:ext>
            </a:extLst>
          </p:cNvPr>
          <p:cNvSpPr/>
          <p:nvPr/>
        </p:nvSpPr>
        <p:spPr>
          <a:xfrm>
            <a:off x="1428750" y="2419350"/>
            <a:ext cx="1943100" cy="11811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7CE32AC8-9D47-B52D-4952-04DDB64C327D}"/>
              </a:ext>
            </a:extLst>
          </p:cNvPr>
          <p:cNvSpPr txBox="1"/>
          <p:nvPr/>
        </p:nvSpPr>
        <p:spPr>
          <a:xfrm>
            <a:off x="6896101" y="2419350"/>
            <a:ext cx="5048249" cy="1200329"/>
          </a:xfrm>
          <a:prstGeom prst="rect">
            <a:avLst/>
          </a:prstGeom>
          <a:noFill/>
        </p:spPr>
        <p:txBody>
          <a:bodyPr wrap="square" rtlCol="0">
            <a:spAutoFit/>
          </a:bodyPr>
          <a:lstStyle/>
          <a:p>
            <a:pPr algn="just"/>
            <a:r>
              <a:rPr lang="es-ES" sz="2400" dirty="0"/>
              <a:t>Dentro de la carpeta app creamos las carpetas </a:t>
            </a:r>
            <a:r>
              <a:rPr lang="es-ES" sz="2400" dirty="0" err="1"/>
              <a:t>components</a:t>
            </a:r>
            <a:r>
              <a:rPr lang="es-ES" sz="2400" dirty="0"/>
              <a:t>, </a:t>
            </a:r>
            <a:r>
              <a:rPr lang="es-ES" sz="2400" dirty="0" err="1"/>
              <a:t>models</a:t>
            </a:r>
            <a:r>
              <a:rPr lang="es-ES" sz="2400" dirty="0"/>
              <a:t> y </a:t>
            </a:r>
            <a:r>
              <a:rPr lang="es-ES" sz="2400" dirty="0" err="1"/>
              <a:t>services</a:t>
            </a:r>
            <a:r>
              <a:rPr lang="es-ES" sz="2400" dirty="0"/>
              <a:t>.</a:t>
            </a:r>
          </a:p>
        </p:txBody>
      </p:sp>
    </p:spTree>
    <p:extLst>
      <p:ext uri="{BB962C8B-B14F-4D97-AF65-F5344CB8AC3E}">
        <p14:creationId xmlns:p14="http://schemas.microsoft.com/office/powerpoint/2010/main" val="2679955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97D46-3431-4C87-A83E-8D99E8F41026}"/>
              </a:ext>
            </a:extLst>
          </p:cNvPr>
          <p:cNvSpPr>
            <a:spLocks noGrp="1"/>
          </p:cNvSpPr>
          <p:nvPr>
            <p:ph type="title"/>
          </p:nvPr>
        </p:nvSpPr>
        <p:spPr/>
        <p:txBody>
          <a:bodyPr/>
          <a:lstStyle/>
          <a:p>
            <a:r>
              <a:rPr lang="es-ES" dirty="0"/>
              <a:t>Crear componentes y servicios</a:t>
            </a:r>
          </a:p>
        </p:txBody>
      </p:sp>
      <p:sp>
        <p:nvSpPr>
          <p:cNvPr id="3" name="Marcador de contenido 2">
            <a:extLst>
              <a:ext uri="{FF2B5EF4-FFF2-40B4-BE49-F238E27FC236}">
                <a16:creationId xmlns:a16="http://schemas.microsoft.com/office/drawing/2014/main" id="{DF95C3F9-3A3A-54E8-543C-24A9827F0E01}"/>
              </a:ext>
            </a:extLst>
          </p:cNvPr>
          <p:cNvSpPr>
            <a:spLocks noGrp="1"/>
          </p:cNvSpPr>
          <p:nvPr>
            <p:ph idx="1"/>
          </p:nvPr>
        </p:nvSpPr>
        <p:spPr/>
        <p:txBody>
          <a:bodyPr/>
          <a:lstStyle/>
          <a:p>
            <a:pPr marL="0" indent="0">
              <a:buNone/>
            </a:pPr>
            <a:r>
              <a:rPr lang="es-ES" dirty="0"/>
              <a:t>ng g c </a:t>
            </a:r>
            <a:r>
              <a:rPr lang="es-ES" dirty="0" err="1"/>
              <a:t>components</a:t>
            </a:r>
            <a:r>
              <a:rPr lang="es-ES" dirty="0"/>
              <a:t>/crear-productos</a:t>
            </a:r>
          </a:p>
          <a:p>
            <a:pPr marL="0" indent="0">
              <a:buNone/>
            </a:pPr>
            <a:r>
              <a:rPr lang="es-ES" dirty="0"/>
              <a:t>Este componente se va a utilizar para crear y editar productos.</a:t>
            </a:r>
          </a:p>
          <a:p>
            <a:pPr marL="0" indent="0">
              <a:buNone/>
            </a:pPr>
            <a:endParaRPr lang="es-ES" dirty="0"/>
          </a:p>
          <a:p>
            <a:pPr marL="0" indent="0">
              <a:buNone/>
            </a:pPr>
            <a:r>
              <a:rPr lang="es-ES" dirty="0"/>
              <a:t>ng g c </a:t>
            </a:r>
            <a:r>
              <a:rPr lang="es-ES" dirty="0" err="1"/>
              <a:t>components</a:t>
            </a:r>
            <a:r>
              <a:rPr lang="es-ES" dirty="0"/>
              <a:t>/listar-productos</a:t>
            </a:r>
          </a:p>
          <a:p>
            <a:pPr marL="0" indent="0">
              <a:buNone/>
            </a:pPr>
            <a:endParaRPr lang="es-ES" dirty="0"/>
          </a:p>
          <a:p>
            <a:pPr marL="0" indent="0">
              <a:buNone/>
            </a:pPr>
            <a:r>
              <a:rPr lang="en-US" dirty="0"/>
              <a:t>ng g s services/</a:t>
            </a:r>
            <a:r>
              <a:rPr lang="en-US" dirty="0" err="1"/>
              <a:t>producto</a:t>
            </a:r>
            <a:endParaRPr lang="es-ES" dirty="0"/>
          </a:p>
          <a:p>
            <a:endParaRPr lang="es-ES" dirty="0"/>
          </a:p>
          <a:p>
            <a:pPr marL="0" indent="0">
              <a:buNone/>
            </a:pPr>
            <a:endParaRPr lang="es-ES" dirty="0"/>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33BA3DA7-7FE1-7746-4F08-7C9B0FACBC02}"/>
              </a:ext>
            </a:extLst>
          </p:cNvPr>
          <p:cNvSpPr>
            <a:spLocks noGrp="1"/>
          </p:cNvSpPr>
          <p:nvPr>
            <p:ph type="sldNum" sz="quarter" idx="12"/>
          </p:nvPr>
        </p:nvSpPr>
        <p:spPr/>
        <p:txBody>
          <a:bodyPr/>
          <a:lstStyle/>
          <a:p>
            <a:fld id="{1A5952E3-DA43-4FE4-B797-0AD175EBA12D}" type="slidenum">
              <a:rPr lang="es-ES" smtClean="0"/>
              <a:t>17</a:t>
            </a:fld>
            <a:endParaRPr lang="es-ES"/>
          </a:p>
        </p:txBody>
      </p:sp>
    </p:spTree>
    <p:extLst>
      <p:ext uri="{BB962C8B-B14F-4D97-AF65-F5344CB8AC3E}">
        <p14:creationId xmlns:p14="http://schemas.microsoft.com/office/powerpoint/2010/main" val="1906996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51549C-1F30-0D21-E0C1-FECD0A04BA41}"/>
              </a:ext>
            </a:extLst>
          </p:cNvPr>
          <p:cNvSpPr>
            <a:spLocks noGrp="1"/>
          </p:cNvSpPr>
          <p:nvPr>
            <p:ph type="title"/>
          </p:nvPr>
        </p:nvSpPr>
        <p:spPr/>
        <p:txBody>
          <a:bodyPr/>
          <a:lstStyle/>
          <a:p>
            <a:r>
              <a:rPr lang="en-US" dirty="0" err="1"/>
              <a:t>Crear</a:t>
            </a:r>
            <a:r>
              <a:rPr lang="en-US" dirty="0"/>
              <a:t> </a:t>
            </a:r>
            <a:r>
              <a:rPr lang="en-US" dirty="0" err="1"/>
              <a:t>el</a:t>
            </a:r>
            <a:r>
              <a:rPr lang="en-US" dirty="0"/>
              <a:t> </a:t>
            </a:r>
            <a:r>
              <a:rPr lang="en-US" dirty="0" err="1"/>
              <a:t>modelo</a:t>
            </a:r>
            <a:endParaRPr lang="es-ES" dirty="0"/>
          </a:p>
        </p:txBody>
      </p:sp>
      <p:sp>
        <p:nvSpPr>
          <p:cNvPr id="3" name="Marcador de contenido 2">
            <a:extLst>
              <a:ext uri="{FF2B5EF4-FFF2-40B4-BE49-F238E27FC236}">
                <a16:creationId xmlns:a16="http://schemas.microsoft.com/office/drawing/2014/main" id="{6513CD11-07D2-B950-0281-9EF74553D7DA}"/>
              </a:ext>
            </a:extLst>
          </p:cNvPr>
          <p:cNvSpPr>
            <a:spLocks noGrp="1"/>
          </p:cNvSpPr>
          <p:nvPr>
            <p:ph idx="1"/>
          </p:nvPr>
        </p:nvSpPr>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C30B0133-9E61-83E7-194E-43985B4BD24A}"/>
              </a:ext>
            </a:extLst>
          </p:cNvPr>
          <p:cNvSpPr>
            <a:spLocks noGrp="1"/>
          </p:cNvSpPr>
          <p:nvPr>
            <p:ph type="sldNum" sz="quarter" idx="12"/>
          </p:nvPr>
        </p:nvSpPr>
        <p:spPr/>
        <p:txBody>
          <a:bodyPr/>
          <a:lstStyle/>
          <a:p>
            <a:fld id="{1A5952E3-DA43-4FE4-B797-0AD175EBA12D}" type="slidenum">
              <a:rPr lang="es-ES" smtClean="0"/>
              <a:t>18</a:t>
            </a:fld>
            <a:endParaRPr lang="es-ES"/>
          </a:p>
        </p:txBody>
      </p:sp>
      <p:pic>
        <p:nvPicPr>
          <p:cNvPr id="7" name="Imagen 6">
            <a:extLst>
              <a:ext uri="{FF2B5EF4-FFF2-40B4-BE49-F238E27FC236}">
                <a16:creationId xmlns:a16="http://schemas.microsoft.com/office/drawing/2014/main" id="{0D92DEE8-C6EE-4A46-2019-4F581B5BD454}"/>
              </a:ext>
            </a:extLst>
          </p:cNvPr>
          <p:cNvPicPr>
            <a:picLocks noChangeAspect="1"/>
          </p:cNvPicPr>
          <p:nvPr/>
        </p:nvPicPr>
        <p:blipFill>
          <a:blip r:embed="rId3"/>
          <a:stretch>
            <a:fillRect/>
          </a:stretch>
        </p:blipFill>
        <p:spPr>
          <a:xfrm>
            <a:off x="838200" y="1825625"/>
            <a:ext cx="8787580" cy="4351338"/>
          </a:xfrm>
          <a:prstGeom prst="rect">
            <a:avLst/>
          </a:prstGeom>
        </p:spPr>
      </p:pic>
    </p:spTree>
    <p:extLst>
      <p:ext uri="{BB962C8B-B14F-4D97-AF65-F5344CB8AC3E}">
        <p14:creationId xmlns:p14="http://schemas.microsoft.com/office/powerpoint/2010/main" val="2906793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013D7F-3ED2-E5A0-E660-21E3985D9B65}"/>
              </a:ext>
            </a:extLst>
          </p:cNvPr>
          <p:cNvSpPr>
            <a:spLocks noGrp="1"/>
          </p:cNvSpPr>
          <p:nvPr>
            <p:ph type="title"/>
          </p:nvPr>
        </p:nvSpPr>
        <p:spPr/>
        <p:txBody>
          <a:bodyPr/>
          <a:lstStyle/>
          <a:p>
            <a:r>
              <a:rPr lang="en-US" dirty="0" err="1"/>
              <a:t>Rutas</a:t>
            </a:r>
            <a:endParaRPr lang="es-ES" dirty="0"/>
          </a:p>
        </p:txBody>
      </p:sp>
      <p:sp>
        <p:nvSpPr>
          <p:cNvPr id="4" name="Marcador de número de diapositiva 3">
            <a:extLst>
              <a:ext uri="{FF2B5EF4-FFF2-40B4-BE49-F238E27FC236}">
                <a16:creationId xmlns:a16="http://schemas.microsoft.com/office/drawing/2014/main" id="{14F49AFB-8602-A3AC-F3C4-92B8F3871F24}"/>
              </a:ext>
            </a:extLst>
          </p:cNvPr>
          <p:cNvSpPr>
            <a:spLocks noGrp="1"/>
          </p:cNvSpPr>
          <p:nvPr>
            <p:ph type="sldNum" sz="quarter" idx="12"/>
          </p:nvPr>
        </p:nvSpPr>
        <p:spPr/>
        <p:txBody>
          <a:bodyPr/>
          <a:lstStyle/>
          <a:p>
            <a:fld id="{1A5952E3-DA43-4FE4-B797-0AD175EBA12D}" type="slidenum">
              <a:rPr lang="es-ES" smtClean="0"/>
              <a:t>19</a:t>
            </a:fld>
            <a:endParaRPr lang="es-ES"/>
          </a:p>
        </p:txBody>
      </p:sp>
      <p:pic>
        <p:nvPicPr>
          <p:cNvPr id="10" name="Imagen 9">
            <a:extLst>
              <a:ext uri="{FF2B5EF4-FFF2-40B4-BE49-F238E27FC236}">
                <a16:creationId xmlns:a16="http://schemas.microsoft.com/office/drawing/2014/main" id="{3D63B74C-913D-0491-2F2D-C9FE3A1B7B21}"/>
              </a:ext>
            </a:extLst>
          </p:cNvPr>
          <p:cNvPicPr>
            <a:picLocks noChangeAspect="1"/>
          </p:cNvPicPr>
          <p:nvPr/>
        </p:nvPicPr>
        <p:blipFill>
          <a:blip r:embed="rId3"/>
          <a:stretch>
            <a:fillRect/>
          </a:stretch>
        </p:blipFill>
        <p:spPr>
          <a:xfrm>
            <a:off x="838200" y="1690688"/>
            <a:ext cx="10630554" cy="3319463"/>
          </a:xfrm>
          <a:prstGeom prst="rect">
            <a:avLst/>
          </a:prstGeom>
        </p:spPr>
      </p:pic>
      <p:sp>
        <p:nvSpPr>
          <p:cNvPr id="14" name="CuadroTexto 13">
            <a:extLst>
              <a:ext uri="{FF2B5EF4-FFF2-40B4-BE49-F238E27FC236}">
                <a16:creationId xmlns:a16="http://schemas.microsoft.com/office/drawing/2014/main" id="{531A1DCB-38DB-B647-CEC9-80E7CE0C5DFC}"/>
              </a:ext>
            </a:extLst>
          </p:cNvPr>
          <p:cNvSpPr txBox="1"/>
          <p:nvPr/>
        </p:nvSpPr>
        <p:spPr>
          <a:xfrm>
            <a:off x="659385" y="5535495"/>
            <a:ext cx="10809369" cy="800219"/>
          </a:xfrm>
          <a:prstGeom prst="rect">
            <a:avLst/>
          </a:prstGeom>
          <a:noFill/>
        </p:spPr>
        <p:txBody>
          <a:bodyPr wrap="none" rtlCol="0">
            <a:spAutoFit/>
          </a:bodyPr>
          <a:lstStyle/>
          <a:p>
            <a:r>
              <a:rPr lang="en-US" sz="2800" dirty="0"/>
              <a:t>En app.component.html </a:t>
            </a:r>
            <a:r>
              <a:rPr lang="en-US" sz="2800" dirty="0" err="1"/>
              <a:t>incluir</a:t>
            </a:r>
            <a:r>
              <a:rPr lang="en-US" sz="2800" dirty="0"/>
              <a:t> </a:t>
            </a:r>
            <a:r>
              <a:rPr lang="es-ES" sz="2800" b="0" dirty="0">
                <a:solidFill>
                  <a:srgbClr val="808080"/>
                </a:solidFill>
                <a:effectLst/>
                <a:latin typeface="Consolas" panose="020B0609020204030204" pitchFamily="49" charset="0"/>
              </a:rPr>
              <a:t>&lt;</a:t>
            </a:r>
            <a:r>
              <a:rPr lang="es-ES" sz="2800" b="0" dirty="0" err="1">
                <a:solidFill>
                  <a:srgbClr val="569CD6"/>
                </a:solidFill>
                <a:effectLst/>
                <a:latin typeface="Consolas" panose="020B0609020204030204" pitchFamily="49" charset="0"/>
              </a:rPr>
              <a:t>router</a:t>
            </a:r>
            <a:r>
              <a:rPr lang="es-ES" sz="2800" b="0" dirty="0">
                <a:solidFill>
                  <a:srgbClr val="569CD6"/>
                </a:solidFill>
                <a:effectLst/>
                <a:latin typeface="Consolas" panose="020B0609020204030204" pitchFamily="49" charset="0"/>
              </a:rPr>
              <a:t>-outlet</a:t>
            </a:r>
            <a:r>
              <a:rPr lang="es-ES" sz="2800" b="0" dirty="0">
                <a:solidFill>
                  <a:srgbClr val="808080"/>
                </a:solidFill>
                <a:effectLst/>
                <a:latin typeface="Consolas" panose="020B0609020204030204" pitchFamily="49" charset="0"/>
              </a:rPr>
              <a:t>&gt;&lt;/</a:t>
            </a:r>
            <a:r>
              <a:rPr lang="es-ES" sz="2800" b="0" dirty="0" err="1">
                <a:solidFill>
                  <a:srgbClr val="569CD6"/>
                </a:solidFill>
                <a:effectLst/>
                <a:latin typeface="Consolas" panose="020B0609020204030204" pitchFamily="49" charset="0"/>
              </a:rPr>
              <a:t>router</a:t>
            </a:r>
            <a:r>
              <a:rPr lang="es-ES" sz="2800" b="0" dirty="0">
                <a:solidFill>
                  <a:srgbClr val="569CD6"/>
                </a:solidFill>
                <a:effectLst/>
                <a:latin typeface="Consolas" panose="020B0609020204030204" pitchFamily="49" charset="0"/>
              </a:rPr>
              <a:t>-outlet</a:t>
            </a:r>
            <a:r>
              <a:rPr lang="es-ES" sz="2800" b="0" dirty="0">
                <a:solidFill>
                  <a:srgbClr val="808080"/>
                </a:solidFill>
                <a:effectLst/>
                <a:latin typeface="Consolas" panose="020B0609020204030204" pitchFamily="49" charset="0"/>
              </a:rPr>
              <a:t>&gt;</a:t>
            </a:r>
            <a:endParaRPr lang="es-ES" sz="2800" b="0" dirty="0">
              <a:solidFill>
                <a:srgbClr val="CCCCCC"/>
              </a:solidFill>
              <a:effectLst/>
              <a:latin typeface="Consolas" panose="020B0609020204030204" pitchFamily="49" charset="0"/>
            </a:endParaRPr>
          </a:p>
          <a:p>
            <a:endParaRPr lang="es-ES" dirty="0"/>
          </a:p>
        </p:txBody>
      </p:sp>
    </p:spTree>
    <p:extLst>
      <p:ext uri="{BB962C8B-B14F-4D97-AF65-F5344CB8AC3E}">
        <p14:creationId xmlns:p14="http://schemas.microsoft.com/office/powerpoint/2010/main" val="2066263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DE1A38-2E1B-0603-8FAE-BD65A722F03D}"/>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6E3EA43-19B8-44EE-7E2F-3BFB84D761AD}"/>
              </a:ext>
            </a:extLst>
          </p:cNvPr>
          <p:cNvSpPr>
            <a:spLocks noGrp="1"/>
          </p:cNvSpPr>
          <p:nvPr>
            <p:ph idx="1"/>
          </p:nvPr>
        </p:nvSpPr>
        <p:spPr/>
        <p:txBody>
          <a:bodyPr>
            <a:normAutofit/>
          </a:bodyPr>
          <a:lstStyle/>
          <a:p>
            <a:pPr marL="0" indent="0" algn="just">
              <a:lnSpc>
                <a:spcPct val="150000"/>
              </a:lnSpc>
              <a:buNone/>
            </a:pPr>
            <a:r>
              <a:rPr lang="es-ES" dirty="0"/>
              <a:t>MEAN </a:t>
            </a:r>
            <a:r>
              <a:rPr lang="es-ES" dirty="0" err="1"/>
              <a:t>stack</a:t>
            </a:r>
            <a:r>
              <a:rPr lang="es-ES" dirty="0"/>
              <a:t> define el uso de las tecnologías MongoDB, Express,</a:t>
            </a:r>
          </a:p>
          <a:p>
            <a:pPr marL="0" indent="0" algn="just">
              <a:lnSpc>
                <a:spcPct val="150000"/>
              </a:lnSpc>
              <a:buNone/>
            </a:pPr>
            <a:r>
              <a:rPr lang="es-ES" dirty="0"/>
              <a:t>Angular y </a:t>
            </a:r>
            <a:r>
              <a:rPr lang="es-ES" dirty="0" err="1"/>
              <a:t>Node</a:t>
            </a:r>
            <a:r>
              <a:rPr lang="es-ES" dirty="0"/>
              <a:t> para el desarrollo web. Su principal característica</a:t>
            </a:r>
          </a:p>
          <a:p>
            <a:pPr marL="0" indent="0" algn="just">
              <a:lnSpc>
                <a:spcPct val="150000"/>
              </a:lnSpc>
              <a:buNone/>
            </a:pPr>
            <a:r>
              <a:rPr lang="es-ES" dirty="0"/>
              <a:t>es que todas estas tecnologías tienen JavaScript como lenguaje de programación común.</a:t>
            </a:r>
          </a:p>
        </p:txBody>
      </p:sp>
      <p:sp>
        <p:nvSpPr>
          <p:cNvPr id="4" name="Marcador de número de diapositiva 3">
            <a:extLst>
              <a:ext uri="{FF2B5EF4-FFF2-40B4-BE49-F238E27FC236}">
                <a16:creationId xmlns:a16="http://schemas.microsoft.com/office/drawing/2014/main" id="{8BCF9B62-EA3B-F1FD-3A15-AAF361B3D780}"/>
              </a:ext>
            </a:extLst>
          </p:cNvPr>
          <p:cNvSpPr>
            <a:spLocks noGrp="1"/>
          </p:cNvSpPr>
          <p:nvPr>
            <p:ph type="sldNum" sz="quarter" idx="12"/>
          </p:nvPr>
        </p:nvSpPr>
        <p:spPr/>
        <p:txBody>
          <a:bodyPr/>
          <a:lstStyle/>
          <a:p>
            <a:fld id="{1A5952E3-DA43-4FE4-B797-0AD175EBA12D}" type="slidenum">
              <a:rPr lang="es-ES" smtClean="0"/>
              <a:t>2</a:t>
            </a:fld>
            <a:endParaRPr lang="es-ES"/>
          </a:p>
        </p:txBody>
      </p:sp>
    </p:spTree>
    <p:extLst>
      <p:ext uri="{BB962C8B-B14F-4D97-AF65-F5344CB8AC3E}">
        <p14:creationId xmlns:p14="http://schemas.microsoft.com/office/powerpoint/2010/main" val="514274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DAFFBCB-FC8A-4E6E-843E-C7324BC22E53}"/>
              </a:ext>
            </a:extLst>
          </p:cNvPr>
          <p:cNvSpPr>
            <a:spLocks noGrp="1"/>
          </p:cNvSpPr>
          <p:nvPr>
            <p:ph type="sldNum" sz="quarter" idx="12"/>
          </p:nvPr>
        </p:nvSpPr>
        <p:spPr/>
        <p:txBody>
          <a:bodyPr/>
          <a:lstStyle/>
          <a:p>
            <a:fld id="{1A5952E3-DA43-4FE4-B797-0AD175EBA12D}" type="slidenum">
              <a:rPr lang="es-ES" smtClean="0"/>
              <a:t>20</a:t>
            </a:fld>
            <a:endParaRPr lang="es-ES"/>
          </a:p>
        </p:txBody>
      </p:sp>
      <p:sp>
        <p:nvSpPr>
          <p:cNvPr id="6" name="Título 5">
            <a:extLst>
              <a:ext uri="{FF2B5EF4-FFF2-40B4-BE49-F238E27FC236}">
                <a16:creationId xmlns:a16="http://schemas.microsoft.com/office/drawing/2014/main" id="{9CEF8B93-49D3-BEA8-AA14-3334A1329C08}"/>
              </a:ext>
            </a:extLst>
          </p:cNvPr>
          <p:cNvSpPr>
            <a:spLocks noGrp="1"/>
          </p:cNvSpPr>
          <p:nvPr>
            <p:ph type="title"/>
          </p:nvPr>
        </p:nvSpPr>
        <p:spPr/>
        <p:txBody>
          <a:bodyPr/>
          <a:lstStyle/>
          <a:p>
            <a:endParaRPr lang="es-ES"/>
          </a:p>
        </p:txBody>
      </p:sp>
      <p:pic>
        <p:nvPicPr>
          <p:cNvPr id="8" name="Imagen 7">
            <a:extLst>
              <a:ext uri="{FF2B5EF4-FFF2-40B4-BE49-F238E27FC236}">
                <a16:creationId xmlns:a16="http://schemas.microsoft.com/office/drawing/2014/main" id="{0F5A2F1A-0FE6-E7B2-6B68-B665D7533D9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29811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B71D5-CCEF-2F54-6CEB-2393218F05EA}"/>
              </a:ext>
            </a:extLst>
          </p:cNvPr>
          <p:cNvSpPr>
            <a:spLocks noGrp="1"/>
          </p:cNvSpPr>
          <p:nvPr>
            <p:ph type="title"/>
          </p:nvPr>
        </p:nvSpPr>
        <p:spPr/>
        <p:txBody>
          <a:bodyPr/>
          <a:lstStyle/>
          <a:p>
            <a:r>
              <a:rPr lang="en-US" dirty="0" err="1"/>
              <a:t>Copiamos</a:t>
            </a:r>
            <a:r>
              <a:rPr lang="en-US" dirty="0"/>
              <a:t> </a:t>
            </a:r>
            <a:r>
              <a:rPr lang="en-US" dirty="0" err="1"/>
              <a:t>el</a:t>
            </a:r>
            <a:r>
              <a:rPr lang="en-US" dirty="0"/>
              <a:t> </a:t>
            </a:r>
            <a:r>
              <a:rPr lang="es-ES" dirty="0"/>
              <a:t>código en styles.css</a:t>
            </a:r>
          </a:p>
        </p:txBody>
      </p:sp>
      <p:sp>
        <p:nvSpPr>
          <p:cNvPr id="3" name="Marcador de contenido 2">
            <a:extLst>
              <a:ext uri="{FF2B5EF4-FFF2-40B4-BE49-F238E27FC236}">
                <a16:creationId xmlns:a16="http://schemas.microsoft.com/office/drawing/2014/main" id="{9CA5B5A7-3DA5-E488-5792-EE002EFF34F4}"/>
              </a:ext>
            </a:extLst>
          </p:cNvPr>
          <p:cNvSpPr>
            <a:spLocks noGrp="1"/>
          </p:cNvSpPr>
          <p:nvPr>
            <p:ph idx="1"/>
          </p:nvPr>
        </p:nvSpPr>
        <p:spPr>
          <a:xfrm>
            <a:off x="838200" y="5811837"/>
            <a:ext cx="10515600" cy="365125"/>
          </a:xfrm>
        </p:spPr>
        <p:txBody>
          <a:bodyPr>
            <a:noAutofit/>
          </a:bodyPr>
          <a:lstStyle/>
          <a:p>
            <a:pPr marL="0" indent="0">
              <a:buNone/>
            </a:pPr>
            <a:r>
              <a:rPr lang="en-US" dirty="0" err="1"/>
              <a:t>Todos</a:t>
            </a:r>
            <a:r>
              <a:rPr lang="en-US" dirty="0"/>
              <a:t> </a:t>
            </a:r>
            <a:r>
              <a:rPr lang="en-US" dirty="0" err="1"/>
              <a:t>nuestros</a:t>
            </a:r>
            <a:r>
              <a:rPr lang="en-US" dirty="0"/>
              <a:t> </a:t>
            </a:r>
            <a:r>
              <a:rPr lang="en-US" dirty="0" err="1"/>
              <a:t>componentes</a:t>
            </a:r>
            <a:r>
              <a:rPr lang="en-US" dirty="0"/>
              <a:t> van a </a:t>
            </a:r>
            <a:r>
              <a:rPr lang="en-US" dirty="0" err="1"/>
              <a:t>tener</a:t>
            </a:r>
            <a:r>
              <a:rPr lang="en-US" dirty="0"/>
              <a:t> </a:t>
            </a:r>
            <a:r>
              <a:rPr lang="en-US" dirty="0" err="1"/>
              <a:t>este</a:t>
            </a:r>
            <a:r>
              <a:rPr lang="en-US" dirty="0"/>
              <a:t> </a:t>
            </a:r>
            <a:r>
              <a:rPr lang="en-US" dirty="0" err="1"/>
              <a:t>gradiente</a:t>
            </a:r>
            <a:r>
              <a:rPr lang="en-US" dirty="0"/>
              <a:t>.</a:t>
            </a:r>
            <a:endParaRPr lang="es-ES" dirty="0"/>
          </a:p>
        </p:txBody>
      </p:sp>
      <p:sp>
        <p:nvSpPr>
          <p:cNvPr id="4" name="Marcador de número de diapositiva 3">
            <a:extLst>
              <a:ext uri="{FF2B5EF4-FFF2-40B4-BE49-F238E27FC236}">
                <a16:creationId xmlns:a16="http://schemas.microsoft.com/office/drawing/2014/main" id="{5F1245A6-0DE8-78AA-A28F-E9E27A97AA4F}"/>
              </a:ext>
            </a:extLst>
          </p:cNvPr>
          <p:cNvSpPr>
            <a:spLocks noGrp="1"/>
          </p:cNvSpPr>
          <p:nvPr>
            <p:ph type="sldNum" sz="quarter" idx="12"/>
          </p:nvPr>
        </p:nvSpPr>
        <p:spPr/>
        <p:txBody>
          <a:bodyPr/>
          <a:lstStyle/>
          <a:p>
            <a:fld id="{1A5952E3-DA43-4FE4-B797-0AD175EBA12D}" type="slidenum">
              <a:rPr lang="es-ES" smtClean="0"/>
              <a:t>21</a:t>
            </a:fld>
            <a:endParaRPr lang="es-ES"/>
          </a:p>
        </p:txBody>
      </p:sp>
      <p:pic>
        <p:nvPicPr>
          <p:cNvPr id="6" name="Imagen 5">
            <a:extLst>
              <a:ext uri="{FF2B5EF4-FFF2-40B4-BE49-F238E27FC236}">
                <a16:creationId xmlns:a16="http://schemas.microsoft.com/office/drawing/2014/main" id="{98FA00B1-0CF4-D715-37F2-2F9FAE699FEB}"/>
              </a:ext>
            </a:extLst>
          </p:cNvPr>
          <p:cNvPicPr>
            <a:picLocks noChangeAspect="1"/>
          </p:cNvPicPr>
          <p:nvPr/>
        </p:nvPicPr>
        <p:blipFill>
          <a:blip r:embed="rId2"/>
          <a:stretch>
            <a:fillRect/>
          </a:stretch>
        </p:blipFill>
        <p:spPr>
          <a:xfrm>
            <a:off x="868028" y="1544637"/>
            <a:ext cx="10485772" cy="3768725"/>
          </a:xfrm>
          <a:prstGeom prst="rect">
            <a:avLst/>
          </a:prstGeom>
        </p:spPr>
      </p:pic>
    </p:spTree>
    <p:extLst>
      <p:ext uri="{BB962C8B-B14F-4D97-AF65-F5344CB8AC3E}">
        <p14:creationId xmlns:p14="http://schemas.microsoft.com/office/powerpoint/2010/main" val="72744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A15C8E-A3DD-06EC-D208-3EB121486FB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A1CAD75-33D4-1FAF-746A-7EFBAFBF87A6}"/>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A279C015-C028-D6FC-376C-CE05A4226B92}"/>
              </a:ext>
            </a:extLst>
          </p:cNvPr>
          <p:cNvSpPr>
            <a:spLocks noGrp="1"/>
          </p:cNvSpPr>
          <p:nvPr>
            <p:ph type="sldNum" sz="quarter" idx="12"/>
          </p:nvPr>
        </p:nvSpPr>
        <p:spPr/>
        <p:txBody>
          <a:bodyPr/>
          <a:lstStyle/>
          <a:p>
            <a:fld id="{1A5952E3-DA43-4FE4-B797-0AD175EBA12D}" type="slidenum">
              <a:rPr lang="es-ES" smtClean="0"/>
              <a:t>22</a:t>
            </a:fld>
            <a:endParaRPr lang="es-ES"/>
          </a:p>
        </p:txBody>
      </p:sp>
      <p:pic>
        <p:nvPicPr>
          <p:cNvPr id="8" name="Imagen 7">
            <a:extLst>
              <a:ext uri="{FF2B5EF4-FFF2-40B4-BE49-F238E27FC236}">
                <a16:creationId xmlns:a16="http://schemas.microsoft.com/office/drawing/2014/main" id="{C4D58D42-EAC2-8193-13DE-21370CF8F40B}"/>
              </a:ext>
            </a:extLst>
          </p:cNvPr>
          <p:cNvPicPr>
            <a:picLocks noChangeAspect="1"/>
          </p:cNvPicPr>
          <p:nvPr/>
        </p:nvPicPr>
        <p:blipFill>
          <a:blip r:embed="rId2"/>
          <a:stretch>
            <a:fillRect/>
          </a:stretch>
        </p:blipFill>
        <p:spPr>
          <a:xfrm>
            <a:off x="762000" y="1690688"/>
            <a:ext cx="10591800" cy="4532228"/>
          </a:xfrm>
          <a:prstGeom prst="rect">
            <a:avLst/>
          </a:prstGeom>
        </p:spPr>
      </p:pic>
    </p:spTree>
    <p:extLst>
      <p:ext uri="{BB962C8B-B14F-4D97-AF65-F5344CB8AC3E}">
        <p14:creationId xmlns:p14="http://schemas.microsoft.com/office/powerpoint/2010/main" val="4286726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C8675BE-2F0B-52A3-32FE-53674877CEBA}"/>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4BA93E99-EE3A-270A-A174-15E0755FAC01}"/>
              </a:ext>
            </a:extLst>
          </p:cNvPr>
          <p:cNvSpPr>
            <a:spLocks noGrp="1"/>
          </p:cNvSpPr>
          <p:nvPr>
            <p:ph type="sldNum" sz="quarter" idx="12"/>
          </p:nvPr>
        </p:nvSpPr>
        <p:spPr/>
        <p:txBody>
          <a:bodyPr/>
          <a:lstStyle/>
          <a:p>
            <a:fld id="{1A5952E3-DA43-4FE4-B797-0AD175EBA12D}" type="slidenum">
              <a:rPr lang="es-ES" smtClean="0"/>
              <a:t>23</a:t>
            </a:fld>
            <a:endParaRPr lang="es-ES"/>
          </a:p>
        </p:txBody>
      </p:sp>
      <p:sp>
        <p:nvSpPr>
          <p:cNvPr id="6" name="Título 5">
            <a:extLst>
              <a:ext uri="{FF2B5EF4-FFF2-40B4-BE49-F238E27FC236}">
                <a16:creationId xmlns:a16="http://schemas.microsoft.com/office/drawing/2014/main" id="{CF634938-0D68-2CE5-735C-9491CDC98122}"/>
              </a:ext>
            </a:extLst>
          </p:cNvPr>
          <p:cNvSpPr>
            <a:spLocks noGrp="1"/>
          </p:cNvSpPr>
          <p:nvPr>
            <p:ph type="title"/>
          </p:nvPr>
        </p:nvSpPr>
        <p:spPr/>
        <p:txBody>
          <a:bodyPr/>
          <a:lstStyle/>
          <a:p>
            <a:endParaRPr lang="es-ES"/>
          </a:p>
        </p:txBody>
      </p:sp>
      <p:pic>
        <p:nvPicPr>
          <p:cNvPr id="10" name="Imagen 9">
            <a:extLst>
              <a:ext uri="{FF2B5EF4-FFF2-40B4-BE49-F238E27FC236}">
                <a16:creationId xmlns:a16="http://schemas.microsoft.com/office/drawing/2014/main" id="{519A5F35-3F57-D0BC-924D-3C17EEF3EEB2}"/>
              </a:ext>
            </a:extLst>
          </p:cNvPr>
          <p:cNvPicPr>
            <a:picLocks noChangeAspect="1"/>
          </p:cNvPicPr>
          <p:nvPr/>
        </p:nvPicPr>
        <p:blipFill>
          <a:blip r:embed="rId2"/>
          <a:stretch>
            <a:fillRect/>
          </a:stretch>
        </p:blipFill>
        <p:spPr>
          <a:xfrm>
            <a:off x="328612" y="1385887"/>
            <a:ext cx="11534775" cy="4086225"/>
          </a:xfrm>
          <a:prstGeom prst="rect">
            <a:avLst/>
          </a:prstGeom>
        </p:spPr>
      </p:pic>
    </p:spTree>
    <p:extLst>
      <p:ext uri="{BB962C8B-B14F-4D97-AF65-F5344CB8AC3E}">
        <p14:creationId xmlns:p14="http://schemas.microsoft.com/office/powerpoint/2010/main" val="913886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CEEEF4-3E35-4D37-D569-CA7AC1C9BCF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36D15C7-50C4-D239-D4E2-17EB1DE1B14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29DD03AF-E164-9CF8-41D2-C03C93E30B14}"/>
              </a:ext>
            </a:extLst>
          </p:cNvPr>
          <p:cNvSpPr>
            <a:spLocks noGrp="1"/>
          </p:cNvSpPr>
          <p:nvPr>
            <p:ph type="sldNum" sz="quarter" idx="12"/>
          </p:nvPr>
        </p:nvSpPr>
        <p:spPr/>
        <p:txBody>
          <a:bodyPr/>
          <a:lstStyle/>
          <a:p>
            <a:fld id="{1A5952E3-DA43-4FE4-B797-0AD175EBA12D}" type="slidenum">
              <a:rPr lang="es-ES" smtClean="0"/>
              <a:t>24</a:t>
            </a:fld>
            <a:endParaRPr lang="es-ES"/>
          </a:p>
        </p:txBody>
      </p:sp>
      <p:pic>
        <p:nvPicPr>
          <p:cNvPr id="6" name="Imagen 5">
            <a:extLst>
              <a:ext uri="{FF2B5EF4-FFF2-40B4-BE49-F238E27FC236}">
                <a16:creationId xmlns:a16="http://schemas.microsoft.com/office/drawing/2014/main" id="{D6AB3B90-BB36-92DA-B8D0-E6A190DE17CA}"/>
              </a:ext>
            </a:extLst>
          </p:cNvPr>
          <p:cNvPicPr>
            <a:picLocks noChangeAspect="1"/>
          </p:cNvPicPr>
          <p:nvPr/>
        </p:nvPicPr>
        <p:blipFill>
          <a:blip r:embed="rId2"/>
          <a:stretch>
            <a:fillRect/>
          </a:stretch>
        </p:blipFill>
        <p:spPr>
          <a:xfrm>
            <a:off x="981075" y="479425"/>
            <a:ext cx="5114925" cy="5876925"/>
          </a:xfrm>
          <a:prstGeom prst="rect">
            <a:avLst/>
          </a:prstGeom>
        </p:spPr>
      </p:pic>
    </p:spTree>
    <p:extLst>
      <p:ext uri="{BB962C8B-B14F-4D97-AF65-F5344CB8AC3E}">
        <p14:creationId xmlns:p14="http://schemas.microsoft.com/office/powerpoint/2010/main" val="1418769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5255F6-C0BB-C869-D451-B55D39F23B6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4491C19-034B-D500-D075-6E985D86B07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3BD948D-C421-75B9-1DBD-A89B7E902FC4}"/>
              </a:ext>
            </a:extLst>
          </p:cNvPr>
          <p:cNvSpPr>
            <a:spLocks noGrp="1"/>
          </p:cNvSpPr>
          <p:nvPr>
            <p:ph type="sldNum" sz="quarter" idx="12"/>
          </p:nvPr>
        </p:nvSpPr>
        <p:spPr/>
        <p:txBody>
          <a:bodyPr/>
          <a:lstStyle/>
          <a:p>
            <a:fld id="{1A5952E3-DA43-4FE4-B797-0AD175EBA12D}" type="slidenum">
              <a:rPr lang="es-ES" smtClean="0"/>
              <a:t>25</a:t>
            </a:fld>
            <a:endParaRPr lang="es-ES"/>
          </a:p>
        </p:txBody>
      </p:sp>
      <p:pic>
        <p:nvPicPr>
          <p:cNvPr id="6" name="Imagen 5">
            <a:extLst>
              <a:ext uri="{FF2B5EF4-FFF2-40B4-BE49-F238E27FC236}">
                <a16:creationId xmlns:a16="http://schemas.microsoft.com/office/drawing/2014/main" id="{F0DC4C18-B9E3-577A-E760-DA521A068708}"/>
              </a:ext>
            </a:extLst>
          </p:cNvPr>
          <p:cNvPicPr>
            <a:picLocks noChangeAspect="1"/>
          </p:cNvPicPr>
          <p:nvPr/>
        </p:nvPicPr>
        <p:blipFill>
          <a:blip r:embed="rId2"/>
          <a:stretch>
            <a:fillRect/>
          </a:stretch>
        </p:blipFill>
        <p:spPr>
          <a:xfrm>
            <a:off x="0" y="905303"/>
            <a:ext cx="12192000" cy="5047394"/>
          </a:xfrm>
          <a:prstGeom prst="rect">
            <a:avLst/>
          </a:prstGeom>
        </p:spPr>
      </p:pic>
    </p:spTree>
    <p:extLst>
      <p:ext uri="{BB962C8B-B14F-4D97-AF65-F5344CB8AC3E}">
        <p14:creationId xmlns:p14="http://schemas.microsoft.com/office/powerpoint/2010/main" val="690105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A0BC1B-1BA3-17FF-784B-5C6776AA64C4}"/>
              </a:ext>
            </a:extLst>
          </p:cNvPr>
          <p:cNvSpPr>
            <a:spLocks noGrp="1"/>
          </p:cNvSpPr>
          <p:nvPr>
            <p:ph type="title"/>
          </p:nvPr>
        </p:nvSpPr>
        <p:spPr/>
        <p:txBody>
          <a:bodyPr/>
          <a:lstStyle/>
          <a:p>
            <a:r>
              <a:rPr lang="en-US" dirty="0" err="1"/>
              <a:t>Iconos</a:t>
            </a:r>
            <a:r>
              <a:rPr lang="en-US" dirty="0"/>
              <a:t> de bootstrap</a:t>
            </a:r>
            <a:endParaRPr lang="es-ES" dirty="0"/>
          </a:p>
        </p:txBody>
      </p:sp>
      <p:pic>
        <p:nvPicPr>
          <p:cNvPr id="10" name="Marcador de contenido 9">
            <a:extLst>
              <a:ext uri="{FF2B5EF4-FFF2-40B4-BE49-F238E27FC236}">
                <a16:creationId xmlns:a16="http://schemas.microsoft.com/office/drawing/2014/main" id="{FACD9A43-60D5-20CB-D3E6-EFACFF66C5EC}"/>
              </a:ext>
            </a:extLst>
          </p:cNvPr>
          <p:cNvPicPr>
            <a:picLocks noGrp="1" noChangeAspect="1"/>
          </p:cNvPicPr>
          <p:nvPr>
            <p:ph idx="1"/>
          </p:nvPr>
        </p:nvPicPr>
        <p:blipFill>
          <a:blip r:embed="rId3"/>
          <a:stretch>
            <a:fillRect/>
          </a:stretch>
        </p:blipFill>
        <p:spPr>
          <a:xfrm>
            <a:off x="838200" y="1690688"/>
            <a:ext cx="10515600" cy="4017276"/>
          </a:xfrm>
          <a:ln>
            <a:solidFill>
              <a:schemeClr val="accent1"/>
            </a:solidFill>
          </a:ln>
        </p:spPr>
      </p:pic>
      <p:sp>
        <p:nvSpPr>
          <p:cNvPr id="4" name="Marcador de número de diapositiva 3">
            <a:extLst>
              <a:ext uri="{FF2B5EF4-FFF2-40B4-BE49-F238E27FC236}">
                <a16:creationId xmlns:a16="http://schemas.microsoft.com/office/drawing/2014/main" id="{B0D529F5-6416-A592-77EB-3D36F100B559}"/>
              </a:ext>
            </a:extLst>
          </p:cNvPr>
          <p:cNvSpPr>
            <a:spLocks noGrp="1"/>
          </p:cNvSpPr>
          <p:nvPr>
            <p:ph type="sldNum" sz="quarter" idx="12"/>
          </p:nvPr>
        </p:nvSpPr>
        <p:spPr/>
        <p:txBody>
          <a:bodyPr/>
          <a:lstStyle/>
          <a:p>
            <a:fld id="{1A5952E3-DA43-4FE4-B797-0AD175EBA12D}" type="slidenum">
              <a:rPr lang="es-ES" smtClean="0"/>
              <a:t>26</a:t>
            </a:fld>
            <a:endParaRPr lang="es-ES"/>
          </a:p>
        </p:txBody>
      </p:sp>
    </p:spTree>
    <p:extLst>
      <p:ext uri="{BB962C8B-B14F-4D97-AF65-F5344CB8AC3E}">
        <p14:creationId xmlns:p14="http://schemas.microsoft.com/office/powerpoint/2010/main" val="817208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A6263B-FBEA-DAD1-D3B3-8CB8F57E07B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2B151D4-8BC0-DD43-9B93-8AD28756AA53}"/>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EB9C588-0D11-637E-9C62-EBF121447939}"/>
              </a:ext>
            </a:extLst>
          </p:cNvPr>
          <p:cNvSpPr>
            <a:spLocks noGrp="1"/>
          </p:cNvSpPr>
          <p:nvPr>
            <p:ph type="sldNum" sz="quarter" idx="12"/>
          </p:nvPr>
        </p:nvSpPr>
        <p:spPr/>
        <p:txBody>
          <a:bodyPr/>
          <a:lstStyle/>
          <a:p>
            <a:fld id="{1A5952E3-DA43-4FE4-B797-0AD175EBA12D}" type="slidenum">
              <a:rPr lang="es-ES" smtClean="0"/>
              <a:t>27</a:t>
            </a:fld>
            <a:endParaRPr lang="es-ES"/>
          </a:p>
        </p:txBody>
      </p:sp>
      <p:pic>
        <p:nvPicPr>
          <p:cNvPr id="6" name="Imagen 5">
            <a:extLst>
              <a:ext uri="{FF2B5EF4-FFF2-40B4-BE49-F238E27FC236}">
                <a16:creationId xmlns:a16="http://schemas.microsoft.com/office/drawing/2014/main" id="{F9133819-5447-8281-64D4-728526CF360F}"/>
              </a:ext>
            </a:extLst>
          </p:cNvPr>
          <p:cNvPicPr>
            <a:picLocks noChangeAspect="1"/>
          </p:cNvPicPr>
          <p:nvPr/>
        </p:nvPicPr>
        <p:blipFill>
          <a:blip r:embed="rId2"/>
          <a:stretch>
            <a:fillRect/>
          </a:stretch>
        </p:blipFill>
        <p:spPr>
          <a:xfrm>
            <a:off x="0" y="697701"/>
            <a:ext cx="12192000" cy="5462597"/>
          </a:xfrm>
          <a:prstGeom prst="rect">
            <a:avLst/>
          </a:prstGeom>
        </p:spPr>
      </p:pic>
    </p:spTree>
    <p:extLst>
      <p:ext uri="{BB962C8B-B14F-4D97-AF65-F5344CB8AC3E}">
        <p14:creationId xmlns:p14="http://schemas.microsoft.com/office/powerpoint/2010/main" val="3326488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32041F-F0E3-7D26-7F57-9E0BFB65FF4F}"/>
              </a:ext>
            </a:extLst>
          </p:cNvPr>
          <p:cNvSpPr>
            <a:spLocks noGrp="1"/>
          </p:cNvSpPr>
          <p:nvPr>
            <p:ph type="title"/>
          </p:nvPr>
        </p:nvSpPr>
        <p:spPr/>
        <p:txBody>
          <a:bodyPr/>
          <a:lstStyle/>
          <a:p>
            <a:r>
              <a:rPr lang="es-ES" dirty="0"/>
              <a:t>Instalamos </a:t>
            </a:r>
            <a:r>
              <a:rPr lang="es-ES" dirty="0" err="1"/>
              <a:t>bootstrap-icons</a:t>
            </a:r>
            <a:endParaRPr lang="es-ES" dirty="0"/>
          </a:p>
        </p:txBody>
      </p:sp>
      <p:sp>
        <p:nvSpPr>
          <p:cNvPr id="3" name="Marcador de contenido 2">
            <a:extLst>
              <a:ext uri="{FF2B5EF4-FFF2-40B4-BE49-F238E27FC236}">
                <a16:creationId xmlns:a16="http://schemas.microsoft.com/office/drawing/2014/main" id="{08364775-3FEE-75B3-56FD-E9D7C4B71DC1}"/>
              </a:ext>
            </a:extLst>
          </p:cNvPr>
          <p:cNvSpPr>
            <a:spLocks noGrp="1"/>
          </p:cNvSpPr>
          <p:nvPr>
            <p:ph idx="1"/>
          </p:nvPr>
        </p:nvSpPr>
        <p:spPr/>
        <p:txBody>
          <a:bodyPr/>
          <a:lstStyle/>
          <a:p>
            <a:pPr marL="0" indent="0">
              <a:buNone/>
            </a:pPr>
            <a:r>
              <a:rPr lang="es-ES" dirty="0" err="1"/>
              <a:t>npm</a:t>
            </a:r>
            <a:r>
              <a:rPr lang="es-ES" dirty="0"/>
              <a:t> </a:t>
            </a:r>
            <a:r>
              <a:rPr lang="es-ES" dirty="0" err="1"/>
              <a:t>install</a:t>
            </a:r>
            <a:r>
              <a:rPr lang="es-ES" dirty="0"/>
              <a:t> </a:t>
            </a:r>
            <a:r>
              <a:rPr lang="es-ES" dirty="0" err="1"/>
              <a:t>bootstrap-icons</a:t>
            </a:r>
            <a:r>
              <a:rPr lang="es-ES" dirty="0"/>
              <a:t> –</a:t>
            </a:r>
            <a:r>
              <a:rPr lang="es-ES" dirty="0" err="1"/>
              <a:t>save</a:t>
            </a:r>
            <a:r>
              <a:rPr lang="es-ES" dirty="0"/>
              <a:t> </a:t>
            </a:r>
          </a:p>
          <a:p>
            <a:pPr marL="0" indent="0">
              <a:buNone/>
            </a:pPr>
            <a:endParaRPr lang="es-ES" dirty="0"/>
          </a:p>
          <a:p>
            <a:pPr marL="0" indent="0">
              <a:buNone/>
            </a:pPr>
            <a:r>
              <a:rPr lang="es-ES" dirty="0"/>
              <a:t>Agregamos la ruta en </a:t>
            </a:r>
            <a:r>
              <a:rPr lang="es-ES" dirty="0" err="1"/>
              <a:t>Angular.json</a:t>
            </a: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E0950997-BDCD-5EB9-3B11-9E32FBD0AFA3}"/>
              </a:ext>
            </a:extLst>
          </p:cNvPr>
          <p:cNvSpPr>
            <a:spLocks noGrp="1"/>
          </p:cNvSpPr>
          <p:nvPr>
            <p:ph type="sldNum" sz="quarter" idx="12"/>
          </p:nvPr>
        </p:nvSpPr>
        <p:spPr/>
        <p:txBody>
          <a:bodyPr/>
          <a:lstStyle/>
          <a:p>
            <a:fld id="{1A5952E3-DA43-4FE4-B797-0AD175EBA12D}" type="slidenum">
              <a:rPr lang="es-ES" smtClean="0"/>
              <a:t>28</a:t>
            </a:fld>
            <a:endParaRPr lang="es-ES"/>
          </a:p>
        </p:txBody>
      </p:sp>
      <p:pic>
        <p:nvPicPr>
          <p:cNvPr id="6" name="Imagen 5">
            <a:extLst>
              <a:ext uri="{FF2B5EF4-FFF2-40B4-BE49-F238E27FC236}">
                <a16:creationId xmlns:a16="http://schemas.microsoft.com/office/drawing/2014/main" id="{354DABC6-F6D6-3BB2-437D-59B998A9438A}"/>
              </a:ext>
            </a:extLst>
          </p:cNvPr>
          <p:cNvPicPr>
            <a:picLocks noChangeAspect="1"/>
          </p:cNvPicPr>
          <p:nvPr/>
        </p:nvPicPr>
        <p:blipFill>
          <a:blip r:embed="rId3"/>
          <a:stretch>
            <a:fillRect/>
          </a:stretch>
        </p:blipFill>
        <p:spPr>
          <a:xfrm>
            <a:off x="838200" y="3600449"/>
            <a:ext cx="9598250" cy="1943101"/>
          </a:xfrm>
          <a:prstGeom prst="rect">
            <a:avLst/>
          </a:prstGeom>
        </p:spPr>
      </p:pic>
      <p:cxnSp>
        <p:nvCxnSpPr>
          <p:cNvPr id="9" name="Conector recto 8">
            <a:extLst>
              <a:ext uri="{FF2B5EF4-FFF2-40B4-BE49-F238E27FC236}">
                <a16:creationId xmlns:a16="http://schemas.microsoft.com/office/drawing/2014/main" id="{3ED53578-8568-2E03-A9F2-487B5CCC1F29}"/>
              </a:ext>
            </a:extLst>
          </p:cNvPr>
          <p:cNvCxnSpPr/>
          <p:nvPr/>
        </p:nvCxnSpPr>
        <p:spPr>
          <a:xfrm>
            <a:off x="1619250" y="5105400"/>
            <a:ext cx="84010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46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7D8B3-2C46-96E0-7CFA-4EF85A34DDD2}"/>
              </a:ext>
            </a:extLst>
          </p:cNvPr>
          <p:cNvSpPr>
            <a:spLocks noGrp="1"/>
          </p:cNvSpPr>
          <p:nvPr>
            <p:ph type="title"/>
          </p:nvPr>
        </p:nvSpPr>
        <p:spPr/>
        <p:txBody>
          <a:bodyPr/>
          <a:lstStyle/>
          <a:p>
            <a:r>
              <a:rPr lang="en-US" dirty="0" err="1"/>
              <a:t>Seleccionamos</a:t>
            </a:r>
            <a:r>
              <a:rPr lang="en-US" dirty="0"/>
              <a:t> </a:t>
            </a:r>
            <a:r>
              <a:rPr lang="en-US" dirty="0" err="1"/>
              <a:t>el</a:t>
            </a:r>
            <a:r>
              <a:rPr lang="en-US" dirty="0"/>
              <a:t> </a:t>
            </a:r>
            <a:r>
              <a:rPr lang="es-ES" dirty="0"/>
              <a:t>ícono y copiamos el código </a:t>
            </a:r>
          </a:p>
        </p:txBody>
      </p:sp>
      <p:pic>
        <p:nvPicPr>
          <p:cNvPr id="11" name="Marcador de contenido 10">
            <a:extLst>
              <a:ext uri="{FF2B5EF4-FFF2-40B4-BE49-F238E27FC236}">
                <a16:creationId xmlns:a16="http://schemas.microsoft.com/office/drawing/2014/main" id="{9EA583CC-FA46-3DEE-DBC7-4DDFBCC2DF8E}"/>
              </a:ext>
            </a:extLst>
          </p:cNvPr>
          <p:cNvPicPr>
            <a:picLocks noGrp="1" noChangeAspect="1"/>
          </p:cNvPicPr>
          <p:nvPr>
            <p:ph idx="1"/>
          </p:nvPr>
        </p:nvPicPr>
        <p:blipFill>
          <a:blip r:embed="rId3"/>
          <a:stretch>
            <a:fillRect/>
          </a:stretch>
        </p:blipFill>
        <p:spPr>
          <a:xfrm>
            <a:off x="893162" y="1825625"/>
            <a:ext cx="10405675" cy="4351338"/>
          </a:xfrm>
        </p:spPr>
      </p:pic>
      <p:sp>
        <p:nvSpPr>
          <p:cNvPr id="4" name="Marcador de número de diapositiva 3">
            <a:extLst>
              <a:ext uri="{FF2B5EF4-FFF2-40B4-BE49-F238E27FC236}">
                <a16:creationId xmlns:a16="http://schemas.microsoft.com/office/drawing/2014/main" id="{0BF1CA58-680A-C12C-0B3B-A522B954ED59}"/>
              </a:ext>
            </a:extLst>
          </p:cNvPr>
          <p:cNvSpPr>
            <a:spLocks noGrp="1"/>
          </p:cNvSpPr>
          <p:nvPr>
            <p:ph type="sldNum" sz="quarter" idx="12"/>
          </p:nvPr>
        </p:nvSpPr>
        <p:spPr/>
        <p:txBody>
          <a:bodyPr/>
          <a:lstStyle/>
          <a:p>
            <a:fld id="{1A5952E3-DA43-4FE4-B797-0AD175EBA12D}" type="slidenum">
              <a:rPr lang="es-ES" smtClean="0"/>
              <a:t>29</a:t>
            </a:fld>
            <a:endParaRPr lang="es-ES"/>
          </a:p>
        </p:txBody>
      </p:sp>
      <p:sp>
        <p:nvSpPr>
          <p:cNvPr id="12" name="Rectángulo 11">
            <a:extLst>
              <a:ext uri="{FF2B5EF4-FFF2-40B4-BE49-F238E27FC236}">
                <a16:creationId xmlns:a16="http://schemas.microsoft.com/office/drawing/2014/main" id="{1CCD04ED-D28B-0EDA-4682-C7F611F3A45B}"/>
              </a:ext>
            </a:extLst>
          </p:cNvPr>
          <p:cNvSpPr/>
          <p:nvPr/>
        </p:nvSpPr>
        <p:spPr>
          <a:xfrm>
            <a:off x="8115300" y="5543550"/>
            <a:ext cx="2286000" cy="3651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87993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DA2F43-571B-9ACD-55F3-4A57E769BE3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F22597E-D61A-EA6B-465B-A3263DC1D369}"/>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44CF4C7-EB1C-DF1C-F3B0-1517579FE870}"/>
              </a:ext>
            </a:extLst>
          </p:cNvPr>
          <p:cNvSpPr>
            <a:spLocks noGrp="1"/>
          </p:cNvSpPr>
          <p:nvPr>
            <p:ph type="sldNum" sz="quarter" idx="12"/>
          </p:nvPr>
        </p:nvSpPr>
        <p:spPr/>
        <p:txBody>
          <a:bodyPr/>
          <a:lstStyle/>
          <a:p>
            <a:fld id="{1A5952E3-DA43-4FE4-B797-0AD175EBA12D}" type="slidenum">
              <a:rPr lang="es-ES" smtClean="0"/>
              <a:t>3</a:t>
            </a:fld>
            <a:endParaRPr lang="es-ES"/>
          </a:p>
        </p:txBody>
      </p:sp>
      <p:pic>
        <p:nvPicPr>
          <p:cNvPr id="6" name="Imagen 5">
            <a:extLst>
              <a:ext uri="{FF2B5EF4-FFF2-40B4-BE49-F238E27FC236}">
                <a16:creationId xmlns:a16="http://schemas.microsoft.com/office/drawing/2014/main" id="{91682C6B-9113-85B2-C699-F9BB2F88C655}"/>
              </a:ext>
            </a:extLst>
          </p:cNvPr>
          <p:cNvPicPr>
            <a:picLocks noChangeAspect="1"/>
          </p:cNvPicPr>
          <p:nvPr/>
        </p:nvPicPr>
        <p:blipFill>
          <a:blip r:embed="rId2"/>
          <a:stretch>
            <a:fillRect/>
          </a:stretch>
        </p:blipFill>
        <p:spPr>
          <a:xfrm>
            <a:off x="514350" y="481012"/>
            <a:ext cx="11163300" cy="5895975"/>
          </a:xfrm>
          <a:prstGeom prst="rect">
            <a:avLst/>
          </a:prstGeom>
        </p:spPr>
      </p:pic>
    </p:spTree>
    <p:extLst>
      <p:ext uri="{BB962C8B-B14F-4D97-AF65-F5344CB8AC3E}">
        <p14:creationId xmlns:p14="http://schemas.microsoft.com/office/powerpoint/2010/main" val="1949155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80780D-CA49-006F-9976-AE99F6617631}"/>
              </a:ext>
            </a:extLst>
          </p:cNvPr>
          <p:cNvSpPr>
            <a:spLocks noGrp="1"/>
          </p:cNvSpPr>
          <p:nvPr>
            <p:ph type="title"/>
          </p:nvPr>
        </p:nvSpPr>
        <p:spPr/>
        <p:txBody>
          <a:bodyPr/>
          <a:lstStyle/>
          <a:p>
            <a:r>
              <a:rPr lang="es-ES" dirty="0"/>
              <a:t>Incluimos el código en el archivo </a:t>
            </a:r>
            <a:r>
              <a:rPr lang="es-ES" dirty="0" err="1"/>
              <a:t>html</a:t>
            </a:r>
            <a:endParaRPr lang="es-ES" dirty="0"/>
          </a:p>
        </p:txBody>
      </p:sp>
      <p:sp>
        <p:nvSpPr>
          <p:cNvPr id="4" name="Marcador de número de diapositiva 3">
            <a:extLst>
              <a:ext uri="{FF2B5EF4-FFF2-40B4-BE49-F238E27FC236}">
                <a16:creationId xmlns:a16="http://schemas.microsoft.com/office/drawing/2014/main" id="{56E2CE7C-F27F-7BA0-6AD1-F1AC4AD68967}"/>
              </a:ext>
            </a:extLst>
          </p:cNvPr>
          <p:cNvSpPr>
            <a:spLocks noGrp="1"/>
          </p:cNvSpPr>
          <p:nvPr>
            <p:ph type="sldNum" sz="quarter" idx="12"/>
          </p:nvPr>
        </p:nvSpPr>
        <p:spPr/>
        <p:txBody>
          <a:bodyPr/>
          <a:lstStyle/>
          <a:p>
            <a:fld id="{1A5952E3-DA43-4FE4-B797-0AD175EBA12D}" type="slidenum">
              <a:rPr lang="es-ES" smtClean="0"/>
              <a:t>30</a:t>
            </a:fld>
            <a:endParaRPr lang="es-ES"/>
          </a:p>
        </p:txBody>
      </p:sp>
      <p:sp>
        <p:nvSpPr>
          <p:cNvPr id="17" name="CuadroTexto 16">
            <a:extLst>
              <a:ext uri="{FF2B5EF4-FFF2-40B4-BE49-F238E27FC236}">
                <a16:creationId xmlns:a16="http://schemas.microsoft.com/office/drawing/2014/main" id="{AED37878-7C49-ED02-527C-607557F0F275}"/>
              </a:ext>
            </a:extLst>
          </p:cNvPr>
          <p:cNvSpPr txBox="1"/>
          <p:nvPr/>
        </p:nvSpPr>
        <p:spPr>
          <a:xfrm>
            <a:off x="1219200" y="2175986"/>
            <a:ext cx="10515600" cy="1815882"/>
          </a:xfrm>
          <a:prstGeom prst="rect">
            <a:avLst/>
          </a:prstGeom>
          <a:noFill/>
        </p:spPr>
        <p:txBody>
          <a:bodyPr wrap="square">
            <a:spAutoFit/>
          </a:bodyPr>
          <a:lstStyle/>
          <a:p>
            <a:pPr marL="0" indent="0">
              <a:buNone/>
            </a:pPr>
            <a:r>
              <a:rPr lang="en-US" sz="2800" b="0" dirty="0">
                <a:effectLst/>
                <a:latin typeface="Consolas" panose="020B0609020204030204" pitchFamily="49" charset="0"/>
              </a:rPr>
              <a:t>&lt;td&gt;</a:t>
            </a:r>
          </a:p>
          <a:p>
            <a:pPr marL="0" indent="0">
              <a:buNone/>
            </a:pPr>
            <a:r>
              <a:rPr lang="en-US" sz="2800" b="0" dirty="0">
                <a:effectLst/>
                <a:latin typeface="Consolas" panose="020B0609020204030204" pitchFamily="49" charset="0"/>
              </a:rPr>
              <a:t>   &lt;</a:t>
            </a:r>
            <a:r>
              <a:rPr lang="en-US" sz="2800" b="0" dirty="0" err="1">
                <a:effectLst/>
                <a:latin typeface="Consolas" panose="020B0609020204030204" pitchFamily="49" charset="0"/>
              </a:rPr>
              <a:t>i</a:t>
            </a:r>
            <a:r>
              <a:rPr lang="en-US" sz="2800" b="0" dirty="0">
                <a:effectLst/>
                <a:latin typeface="Consolas" panose="020B0609020204030204" pitchFamily="49" charset="0"/>
              </a:rPr>
              <a:t> class="bi bi-trash" &gt;&lt;/</a:t>
            </a:r>
            <a:r>
              <a:rPr lang="en-US" sz="2800" b="0" dirty="0" err="1">
                <a:effectLst/>
                <a:latin typeface="Consolas" panose="020B0609020204030204" pitchFamily="49" charset="0"/>
              </a:rPr>
              <a:t>i</a:t>
            </a:r>
            <a:r>
              <a:rPr lang="en-US" sz="2800" b="0" dirty="0">
                <a:effectLst/>
                <a:latin typeface="Consolas" panose="020B0609020204030204" pitchFamily="49" charset="0"/>
              </a:rPr>
              <a:t>&gt;</a:t>
            </a:r>
          </a:p>
          <a:p>
            <a:pPr marL="0" indent="0">
              <a:buNone/>
            </a:pPr>
            <a:r>
              <a:rPr lang="en-US" sz="2800" b="0" dirty="0">
                <a:effectLst/>
                <a:latin typeface="Consolas" panose="020B0609020204030204" pitchFamily="49" charset="0"/>
              </a:rPr>
              <a:t>   &lt;</a:t>
            </a:r>
            <a:r>
              <a:rPr lang="en-US" sz="2800" b="0" dirty="0" err="1">
                <a:effectLst/>
                <a:latin typeface="Consolas" panose="020B0609020204030204" pitchFamily="49" charset="0"/>
              </a:rPr>
              <a:t>i</a:t>
            </a:r>
            <a:r>
              <a:rPr lang="en-US" sz="2800" b="0" dirty="0">
                <a:effectLst/>
                <a:latin typeface="Consolas" panose="020B0609020204030204" pitchFamily="49" charset="0"/>
              </a:rPr>
              <a:t> class="bi bi-pencil-square"&gt;&lt;/</a:t>
            </a:r>
            <a:r>
              <a:rPr lang="en-US" sz="2800" b="0" dirty="0" err="1">
                <a:effectLst/>
                <a:latin typeface="Consolas" panose="020B0609020204030204" pitchFamily="49" charset="0"/>
              </a:rPr>
              <a:t>i</a:t>
            </a:r>
            <a:r>
              <a:rPr lang="en-US" sz="2800" b="0" dirty="0">
                <a:effectLst/>
                <a:latin typeface="Consolas" panose="020B0609020204030204" pitchFamily="49" charset="0"/>
              </a:rPr>
              <a:t>&gt;</a:t>
            </a:r>
          </a:p>
          <a:p>
            <a:pPr marL="0" indent="0">
              <a:buNone/>
            </a:pPr>
            <a:r>
              <a:rPr lang="en-US" sz="2800" b="0" dirty="0">
                <a:effectLst/>
                <a:latin typeface="Consolas" panose="020B0609020204030204" pitchFamily="49" charset="0"/>
              </a:rPr>
              <a:t>&lt;/td&gt;</a:t>
            </a:r>
          </a:p>
        </p:txBody>
      </p:sp>
    </p:spTree>
    <p:extLst>
      <p:ext uri="{BB962C8B-B14F-4D97-AF65-F5344CB8AC3E}">
        <p14:creationId xmlns:p14="http://schemas.microsoft.com/office/powerpoint/2010/main" val="2115043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0D2A9-E69A-0DAA-9AC9-AA9A9440EE3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97E5C65-380B-B531-2A35-976DAB8F283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3F7B4B22-BDF4-183B-874C-7D93FE721AB6}"/>
              </a:ext>
            </a:extLst>
          </p:cNvPr>
          <p:cNvSpPr>
            <a:spLocks noGrp="1"/>
          </p:cNvSpPr>
          <p:nvPr>
            <p:ph type="sldNum" sz="quarter" idx="12"/>
          </p:nvPr>
        </p:nvSpPr>
        <p:spPr/>
        <p:txBody>
          <a:bodyPr/>
          <a:lstStyle/>
          <a:p>
            <a:fld id="{1A5952E3-DA43-4FE4-B797-0AD175EBA12D}" type="slidenum">
              <a:rPr lang="es-ES" smtClean="0"/>
              <a:t>31</a:t>
            </a:fld>
            <a:endParaRPr lang="es-ES"/>
          </a:p>
        </p:txBody>
      </p:sp>
      <p:pic>
        <p:nvPicPr>
          <p:cNvPr id="6" name="Imagen 5">
            <a:extLst>
              <a:ext uri="{FF2B5EF4-FFF2-40B4-BE49-F238E27FC236}">
                <a16:creationId xmlns:a16="http://schemas.microsoft.com/office/drawing/2014/main" id="{2BFEA8AE-A715-300C-0738-E0582BDAFAE8}"/>
              </a:ext>
            </a:extLst>
          </p:cNvPr>
          <p:cNvPicPr>
            <a:picLocks noChangeAspect="1"/>
          </p:cNvPicPr>
          <p:nvPr/>
        </p:nvPicPr>
        <p:blipFill>
          <a:blip r:embed="rId2"/>
          <a:stretch>
            <a:fillRect/>
          </a:stretch>
        </p:blipFill>
        <p:spPr>
          <a:xfrm>
            <a:off x="0" y="1016574"/>
            <a:ext cx="12192000" cy="4824852"/>
          </a:xfrm>
          <a:prstGeom prst="rect">
            <a:avLst/>
          </a:prstGeom>
        </p:spPr>
      </p:pic>
    </p:spTree>
    <p:extLst>
      <p:ext uri="{BB962C8B-B14F-4D97-AF65-F5344CB8AC3E}">
        <p14:creationId xmlns:p14="http://schemas.microsoft.com/office/powerpoint/2010/main" val="163534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6EC5E-8898-BA8C-8403-304BD810B223}"/>
              </a:ext>
            </a:extLst>
          </p:cNvPr>
          <p:cNvSpPr>
            <a:spLocks noGrp="1"/>
          </p:cNvSpPr>
          <p:nvPr>
            <p:ph type="title"/>
          </p:nvPr>
        </p:nvSpPr>
        <p:spPr/>
        <p:txBody>
          <a:bodyPr/>
          <a:lstStyle/>
          <a:p>
            <a:r>
              <a:rPr lang="en-US" dirty="0" err="1"/>
              <a:t>Estilos</a:t>
            </a:r>
            <a:r>
              <a:rPr lang="en-US" dirty="0"/>
              <a:t> de </a:t>
            </a:r>
            <a:r>
              <a:rPr lang="en-US" dirty="0" err="1"/>
              <a:t>los</a:t>
            </a:r>
            <a:r>
              <a:rPr lang="en-US" dirty="0"/>
              <a:t> </a:t>
            </a:r>
            <a:r>
              <a:rPr lang="es-ES" dirty="0"/>
              <a:t>íconos</a:t>
            </a:r>
          </a:p>
        </p:txBody>
      </p:sp>
      <p:sp>
        <p:nvSpPr>
          <p:cNvPr id="3" name="Marcador de contenido 2">
            <a:extLst>
              <a:ext uri="{FF2B5EF4-FFF2-40B4-BE49-F238E27FC236}">
                <a16:creationId xmlns:a16="http://schemas.microsoft.com/office/drawing/2014/main" id="{7CD49FB0-2DD3-C43C-E938-CF8CF319A01B}"/>
              </a:ext>
            </a:extLst>
          </p:cNvPr>
          <p:cNvSpPr>
            <a:spLocks noGrp="1"/>
          </p:cNvSpPr>
          <p:nvPr>
            <p:ph idx="1"/>
          </p:nvPr>
        </p:nvSpPr>
        <p:spPr/>
        <p:txBody>
          <a:bodyPr/>
          <a:lstStyle/>
          <a:p>
            <a:pPr marL="0" indent="0">
              <a:buNone/>
            </a:pPr>
            <a:r>
              <a:rPr lang="en-US" b="0" dirty="0">
                <a:solidFill>
                  <a:srgbClr val="CCCCCC"/>
                </a:solidFill>
                <a:effectLst/>
                <a:latin typeface="Consolas" panose="020B0609020204030204" pitchFamily="49" charset="0"/>
              </a:rPr>
              <a:t> </a:t>
            </a:r>
            <a:r>
              <a:rPr lang="en-US" b="0" dirty="0">
                <a:effectLst/>
                <a:latin typeface="Consolas" panose="020B0609020204030204" pitchFamily="49" charset="0"/>
              </a:rPr>
              <a:t>&lt;td&gt;</a:t>
            </a:r>
          </a:p>
          <a:p>
            <a:pPr marL="0" indent="0">
              <a:buNone/>
            </a:pPr>
            <a:r>
              <a:rPr lang="en-US" dirty="0">
                <a:latin typeface="Consolas" panose="020B0609020204030204" pitchFamily="49" charset="0"/>
              </a:rPr>
              <a:t>   </a:t>
            </a:r>
            <a:r>
              <a:rPr lang="en-US" b="0" dirty="0">
                <a:effectLst/>
                <a:latin typeface="Consolas" panose="020B0609020204030204" pitchFamily="49" charset="0"/>
              </a:rPr>
              <a:t>&lt;</a:t>
            </a:r>
            <a:r>
              <a:rPr lang="en-US" b="0" dirty="0" err="1">
                <a:effectLst/>
                <a:latin typeface="Consolas" panose="020B0609020204030204" pitchFamily="49" charset="0"/>
              </a:rPr>
              <a:t>i</a:t>
            </a:r>
            <a:r>
              <a:rPr lang="en-US" b="0" dirty="0">
                <a:effectLst/>
                <a:latin typeface="Consolas" panose="020B0609020204030204" pitchFamily="49" charset="0"/>
              </a:rPr>
              <a:t> class="bi bi-pencil-square text-primary"&gt;&lt;/</a:t>
            </a:r>
            <a:r>
              <a:rPr lang="en-US" b="0" dirty="0" err="1">
                <a:effectLst/>
                <a:latin typeface="Consolas" panose="020B0609020204030204" pitchFamily="49" charset="0"/>
              </a:rPr>
              <a:t>i</a:t>
            </a:r>
            <a:r>
              <a:rPr lang="en-US" b="0" dirty="0">
                <a:effectLst/>
                <a:latin typeface="Consolas" panose="020B0609020204030204" pitchFamily="49" charset="0"/>
              </a:rPr>
              <a:t>&gt;</a:t>
            </a:r>
          </a:p>
          <a:p>
            <a:pPr marL="0" indent="0">
              <a:buNone/>
            </a:pPr>
            <a:r>
              <a:rPr lang="en-US" dirty="0">
                <a:latin typeface="Consolas" panose="020B0609020204030204" pitchFamily="49" charset="0"/>
              </a:rPr>
              <a:t> </a:t>
            </a:r>
            <a:r>
              <a:rPr lang="en-US" b="0" dirty="0">
                <a:effectLst/>
                <a:latin typeface="Consolas" panose="020B0609020204030204" pitchFamily="49" charset="0"/>
              </a:rPr>
              <a:t>  &lt;</a:t>
            </a:r>
            <a:r>
              <a:rPr lang="en-US" b="0" dirty="0" err="1">
                <a:effectLst/>
                <a:latin typeface="Consolas" panose="020B0609020204030204" pitchFamily="49" charset="0"/>
              </a:rPr>
              <a:t>i</a:t>
            </a:r>
            <a:r>
              <a:rPr lang="en-US" b="0" dirty="0">
                <a:effectLst/>
                <a:latin typeface="Consolas" panose="020B0609020204030204" pitchFamily="49" charset="0"/>
              </a:rPr>
              <a:t> class="bi bi-trash text-danger"&gt;&lt;/</a:t>
            </a:r>
            <a:r>
              <a:rPr lang="en-US" b="0" dirty="0" err="1">
                <a:effectLst/>
                <a:latin typeface="Consolas" panose="020B0609020204030204" pitchFamily="49" charset="0"/>
              </a:rPr>
              <a:t>i</a:t>
            </a:r>
            <a:r>
              <a:rPr lang="en-US" b="0" dirty="0">
                <a:effectLst/>
                <a:latin typeface="Consolas" panose="020B0609020204030204" pitchFamily="49" charset="0"/>
              </a:rPr>
              <a:t>&gt;</a:t>
            </a:r>
          </a:p>
          <a:p>
            <a:pPr marL="0" indent="0">
              <a:buNone/>
            </a:pPr>
            <a:r>
              <a:rPr lang="en-US" b="0" dirty="0">
                <a:effectLst/>
                <a:latin typeface="Consolas" panose="020B0609020204030204" pitchFamily="49" charset="0"/>
              </a:rPr>
              <a:t> &lt;/td&gt;</a:t>
            </a:r>
          </a:p>
          <a:p>
            <a:pPr marL="0" indent="0">
              <a:buNone/>
            </a:pPr>
            <a:endParaRPr lang="es-ES" dirty="0"/>
          </a:p>
        </p:txBody>
      </p:sp>
      <p:sp>
        <p:nvSpPr>
          <p:cNvPr id="4" name="Marcador de número de diapositiva 3">
            <a:extLst>
              <a:ext uri="{FF2B5EF4-FFF2-40B4-BE49-F238E27FC236}">
                <a16:creationId xmlns:a16="http://schemas.microsoft.com/office/drawing/2014/main" id="{0CD25318-C700-643B-FF18-4E47FB263063}"/>
              </a:ext>
            </a:extLst>
          </p:cNvPr>
          <p:cNvSpPr>
            <a:spLocks noGrp="1"/>
          </p:cNvSpPr>
          <p:nvPr>
            <p:ph type="sldNum" sz="quarter" idx="12"/>
          </p:nvPr>
        </p:nvSpPr>
        <p:spPr/>
        <p:txBody>
          <a:bodyPr/>
          <a:lstStyle/>
          <a:p>
            <a:fld id="{1A5952E3-DA43-4FE4-B797-0AD175EBA12D}" type="slidenum">
              <a:rPr lang="es-ES" smtClean="0"/>
              <a:t>32</a:t>
            </a:fld>
            <a:endParaRPr lang="es-ES"/>
          </a:p>
        </p:txBody>
      </p:sp>
      <p:pic>
        <p:nvPicPr>
          <p:cNvPr id="6" name="Imagen 5">
            <a:extLst>
              <a:ext uri="{FF2B5EF4-FFF2-40B4-BE49-F238E27FC236}">
                <a16:creationId xmlns:a16="http://schemas.microsoft.com/office/drawing/2014/main" id="{8EC74C3B-FA2A-D047-5752-2674BEDA039A}"/>
              </a:ext>
            </a:extLst>
          </p:cNvPr>
          <p:cNvPicPr>
            <a:picLocks noChangeAspect="1"/>
          </p:cNvPicPr>
          <p:nvPr/>
        </p:nvPicPr>
        <p:blipFill>
          <a:blip r:embed="rId2"/>
          <a:stretch>
            <a:fillRect/>
          </a:stretch>
        </p:blipFill>
        <p:spPr>
          <a:xfrm>
            <a:off x="1147762" y="4405313"/>
            <a:ext cx="7462838" cy="2242468"/>
          </a:xfrm>
          <a:prstGeom prst="rect">
            <a:avLst/>
          </a:prstGeom>
        </p:spPr>
      </p:pic>
    </p:spTree>
    <p:extLst>
      <p:ext uri="{BB962C8B-B14F-4D97-AF65-F5344CB8AC3E}">
        <p14:creationId xmlns:p14="http://schemas.microsoft.com/office/powerpoint/2010/main" val="964561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F7888-1149-5CD2-C525-1960EB3E54E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D17FB9E6-DB32-EF70-ABEF-7EE9067F64DD}"/>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304C3639-3897-76C4-0225-912EF970F313}"/>
              </a:ext>
            </a:extLst>
          </p:cNvPr>
          <p:cNvSpPr>
            <a:spLocks noGrp="1"/>
          </p:cNvSpPr>
          <p:nvPr>
            <p:ph type="sldNum" sz="quarter" idx="12"/>
          </p:nvPr>
        </p:nvSpPr>
        <p:spPr/>
        <p:txBody>
          <a:bodyPr/>
          <a:lstStyle/>
          <a:p>
            <a:fld id="{1A5952E3-DA43-4FE4-B797-0AD175EBA12D}" type="slidenum">
              <a:rPr lang="es-ES" smtClean="0"/>
              <a:t>33</a:t>
            </a:fld>
            <a:endParaRPr lang="es-ES"/>
          </a:p>
        </p:txBody>
      </p:sp>
      <p:pic>
        <p:nvPicPr>
          <p:cNvPr id="6" name="Imagen 5">
            <a:extLst>
              <a:ext uri="{FF2B5EF4-FFF2-40B4-BE49-F238E27FC236}">
                <a16:creationId xmlns:a16="http://schemas.microsoft.com/office/drawing/2014/main" id="{8B0F364F-5A12-F7E2-A895-6565D5DD06CE}"/>
              </a:ext>
            </a:extLst>
          </p:cNvPr>
          <p:cNvPicPr>
            <a:picLocks noChangeAspect="1"/>
          </p:cNvPicPr>
          <p:nvPr/>
        </p:nvPicPr>
        <p:blipFill>
          <a:blip r:embed="rId3"/>
          <a:stretch>
            <a:fillRect/>
          </a:stretch>
        </p:blipFill>
        <p:spPr>
          <a:xfrm>
            <a:off x="0" y="1068121"/>
            <a:ext cx="12192000" cy="4721757"/>
          </a:xfrm>
          <a:prstGeom prst="rect">
            <a:avLst/>
          </a:prstGeom>
        </p:spPr>
      </p:pic>
    </p:spTree>
    <p:extLst>
      <p:ext uri="{BB962C8B-B14F-4D97-AF65-F5344CB8AC3E}">
        <p14:creationId xmlns:p14="http://schemas.microsoft.com/office/powerpoint/2010/main" val="2964961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6C6F41-564A-7F3E-4250-CC8D12EC87E7}"/>
              </a:ext>
            </a:extLst>
          </p:cNvPr>
          <p:cNvSpPr>
            <a:spLocks noGrp="1"/>
          </p:cNvSpPr>
          <p:nvPr>
            <p:ph type="title"/>
          </p:nvPr>
        </p:nvSpPr>
        <p:spPr/>
        <p:txBody>
          <a:bodyPr/>
          <a:lstStyle/>
          <a:p>
            <a:r>
              <a:rPr lang="en-US" dirty="0"/>
              <a:t>listar-productos.component.html</a:t>
            </a:r>
            <a:endParaRPr lang="es-ES" dirty="0"/>
          </a:p>
        </p:txBody>
      </p:sp>
      <p:sp>
        <p:nvSpPr>
          <p:cNvPr id="3" name="Marcador de contenido 2">
            <a:extLst>
              <a:ext uri="{FF2B5EF4-FFF2-40B4-BE49-F238E27FC236}">
                <a16:creationId xmlns:a16="http://schemas.microsoft.com/office/drawing/2014/main" id="{18DD3997-9670-BDB9-85B9-9D3019AC64CF}"/>
              </a:ext>
            </a:extLst>
          </p:cNvPr>
          <p:cNvSpPr>
            <a:spLocks noGrp="1"/>
          </p:cNvSpPr>
          <p:nvPr>
            <p:ph idx="1"/>
          </p:nvPr>
        </p:nvSpPr>
        <p:spPr/>
        <p:txBody>
          <a:bodyPr/>
          <a:lstStyle/>
          <a:p>
            <a:pPr marL="0" indent="0">
              <a:buNone/>
            </a:pPr>
            <a:endParaRPr lang="en-US" dirty="0">
              <a:latin typeface="Consolas" panose="020B0609020204030204" pitchFamily="49" charset="0"/>
            </a:endParaRPr>
          </a:p>
          <a:p>
            <a:pPr marL="0" indent="0">
              <a:buNone/>
            </a:pPr>
            <a:endParaRPr lang="en-US" b="0" dirty="0">
              <a:effectLst/>
              <a:latin typeface="Consolas" panose="020B0609020204030204" pitchFamily="49" charset="0"/>
            </a:endParaRPr>
          </a:p>
          <a:p>
            <a:pPr marL="0" indent="0">
              <a:buNone/>
            </a:pPr>
            <a:endParaRPr lang="en-US" b="0" dirty="0">
              <a:effectLst/>
              <a:latin typeface="Consolas" panose="020B0609020204030204" pitchFamily="49" charset="0"/>
            </a:endParaRPr>
          </a:p>
          <a:p>
            <a:endParaRPr lang="es-ES" dirty="0"/>
          </a:p>
        </p:txBody>
      </p:sp>
      <p:sp>
        <p:nvSpPr>
          <p:cNvPr id="4" name="Marcador de número de diapositiva 3">
            <a:extLst>
              <a:ext uri="{FF2B5EF4-FFF2-40B4-BE49-F238E27FC236}">
                <a16:creationId xmlns:a16="http://schemas.microsoft.com/office/drawing/2014/main" id="{4148689B-EFF3-CEDB-39FA-BA1F5A318A43}"/>
              </a:ext>
            </a:extLst>
          </p:cNvPr>
          <p:cNvSpPr>
            <a:spLocks noGrp="1"/>
          </p:cNvSpPr>
          <p:nvPr>
            <p:ph type="sldNum" sz="quarter" idx="12"/>
          </p:nvPr>
        </p:nvSpPr>
        <p:spPr/>
        <p:txBody>
          <a:bodyPr/>
          <a:lstStyle/>
          <a:p>
            <a:fld id="{1A5952E3-DA43-4FE4-B797-0AD175EBA12D}" type="slidenum">
              <a:rPr lang="es-ES" smtClean="0"/>
              <a:t>34</a:t>
            </a:fld>
            <a:endParaRPr lang="es-ES"/>
          </a:p>
        </p:txBody>
      </p:sp>
      <p:pic>
        <p:nvPicPr>
          <p:cNvPr id="6" name="Imagen 5">
            <a:extLst>
              <a:ext uri="{FF2B5EF4-FFF2-40B4-BE49-F238E27FC236}">
                <a16:creationId xmlns:a16="http://schemas.microsoft.com/office/drawing/2014/main" id="{36B2831B-C674-D8C9-66F4-CCA22CD983CB}"/>
              </a:ext>
            </a:extLst>
          </p:cNvPr>
          <p:cNvPicPr>
            <a:picLocks noChangeAspect="1"/>
          </p:cNvPicPr>
          <p:nvPr/>
        </p:nvPicPr>
        <p:blipFill>
          <a:blip r:embed="rId3"/>
          <a:stretch>
            <a:fillRect/>
          </a:stretch>
        </p:blipFill>
        <p:spPr>
          <a:xfrm>
            <a:off x="838200" y="1870075"/>
            <a:ext cx="10795000" cy="873125"/>
          </a:xfrm>
          <a:prstGeom prst="rect">
            <a:avLst/>
          </a:prstGeom>
        </p:spPr>
      </p:pic>
      <p:sp>
        <p:nvSpPr>
          <p:cNvPr id="7" name="Rectángulo 6">
            <a:extLst>
              <a:ext uri="{FF2B5EF4-FFF2-40B4-BE49-F238E27FC236}">
                <a16:creationId xmlns:a16="http://schemas.microsoft.com/office/drawing/2014/main" id="{4F00BAD7-D2B4-083F-8946-B9241F1F0C8C}"/>
              </a:ext>
            </a:extLst>
          </p:cNvPr>
          <p:cNvSpPr/>
          <p:nvPr/>
        </p:nvSpPr>
        <p:spPr>
          <a:xfrm>
            <a:off x="6096000" y="2095500"/>
            <a:ext cx="3467100" cy="4381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279F00E8-A5D2-FB4A-3DF1-02C5FDEC0EAB}"/>
              </a:ext>
            </a:extLst>
          </p:cNvPr>
          <p:cNvPicPr>
            <a:picLocks noChangeAspect="1"/>
          </p:cNvPicPr>
          <p:nvPr/>
        </p:nvPicPr>
        <p:blipFill>
          <a:blip r:embed="rId4"/>
          <a:stretch>
            <a:fillRect/>
          </a:stretch>
        </p:blipFill>
        <p:spPr>
          <a:xfrm>
            <a:off x="838199" y="2968625"/>
            <a:ext cx="8296275" cy="3657600"/>
          </a:xfrm>
          <a:prstGeom prst="rect">
            <a:avLst/>
          </a:prstGeom>
        </p:spPr>
      </p:pic>
      <p:sp>
        <p:nvSpPr>
          <p:cNvPr id="10" name="Rectángulo 9">
            <a:extLst>
              <a:ext uri="{FF2B5EF4-FFF2-40B4-BE49-F238E27FC236}">
                <a16:creationId xmlns:a16="http://schemas.microsoft.com/office/drawing/2014/main" id="{34FBE574-14D6-3EA4-A9A9-0F8C5BB87AEF}"/>
              </a:ext>
            </a:extLst>
          </p:cNvPr>
          <p:cNvSpPr/>
          <p:nvPr/>
        </p:nvSpPr>
        <p:spPr>
          <a:xfrm>
            <a:off x="1752600" y="5105400"/>
            <a:ext cx="3067050" cy="2095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54085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909601-2B67-12D6-8580-EED37FD89FC7}"/>
              </a:ext>
            </a:extLst>
          </p:cNvPr>
          <p:cNvSpPr>
            <a:spLocks noGrp="1"/>
          </p:cNvSpPr>
          <p:nvPr>
            <p:ph type="title"/>
          </p:nvPr>
        </p:nvSpPr>
        <p:spPr/>
        <p:txBody>
          <a:bodyPr/>
          <a:lstStyle/>
          <a:p>
            <a:r>
              <a:rPr lang="es-ES" dirty="0"/>
              <a:t>Componente crear-productos</a:t>
            </a:r>
          </a:p>
        </p:txBody>
      </p:sp>
      <p:sp>
        <p:nvSpPr>
          <p:cNvPr id="3" name="Marcador de contenido 2">
            <a:extLst>
              <a:ext uri="{FF2B5EF4-FFF2-40B4-BE49-F238E27FC236}">
                <a16:creationId xmlns:a16="http://schemas.microsoft.com/office/drawing/2014/main" id="{E4CC0C52-8ABA-FAB0-F274-029E0384E71B}"/>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D2BF664-9364-B271-AB8F-8A5CC6029DF3}"/>
              </a:ext>
            </a:extLst>
          </p:cNvPr>
          <p:cNvSpPr>
            <a:spLocks noGrp="1"/>
          </p:cNvSpPr>
          <p:nvPr>
            <p:ph type="sldNum" sz="quarter" idx="12"/>
          </p:nvPr>
        </p:nvSpPr>
        <p:spPr/>
        <p:txBody>
          <a:bodyPr/>
          <a:lstStyle/>
          <a:p>
            <a:fld id="{1A5952E3-DA43-4FE4-B797-0AD175EBA12D}" type="slidenum">
              <a:rPr lang="es-ES" smtClean="0"/>
              <a:t>35</a:t>
            </a:fld>
            <a:endParaRPr lang="es-ES"/>
          </a:p>
        </p:txBody>
      </p:sp>
      <p:pic>
        <p:nvPicPr>
          <p:cNvPr id="6" name="Imagen 5">
            <a:extLst>
              <a:ext uri="{FF2B5EF4-FFF2-40B4-BE49-F238E27FC236}">
                <a16:creationId xmlns:a16="http://schemas.microsoft.com/office/drawing/2014/main" id="{707F55A5-FB62-FE37-A96F-8485B4173533}"/>
              </a:ext>
            </a:extLst>
          </p:cNvPr>
          <p:cNvPicPr>
            <a:picLocks noChangeAspect="1"/>
          </p:cNvPicPr>
          <p:nvPr/>
        </p:nvPicPr>
        <p:blipFill>
          <a:blip r:embed="rId2"/>
          <a:stretch>
            <a:fillRect/>
          </a:stretch>
        </p:blipFill>
        <p:spPr>
          <a:xfrm>
            <a:off x="228600" y="1348572"/>
            <a:ext cx="11353800" cy="4680248"/>
          </a:xfrm>
          <a:prstGeom prst="rect">
            <a:avLst/>
          </a:prstGeom>
        </p:spPr>
      </p:pic>
      <p:sp>
        <p:nvSpPr>
          <p:cNvPr id="8" name="CuadroTexto 7">
            <a:extLst>
              <a:ext uri="{FF2B5EF4-FFF2-40B4-BE49-F238E27FC236}">
                <a16:creationId xmlns:a16="http://schemas.microsoft.com/office/drawing/2014/main" id="{FD879B8B-DF27-D1FE-4B40-B69279CE460A}"/>
              </a:ext>
            </a:extLst>
          </p:cNvPr>
          <p:cNvSpPr txBox="1"/>
          <p:nvPr/>
        </p:nvSpPr>
        <p:spPr>
          <a:xfrm>
            <a:off x="428626" y="6176963"/>
            <a:ext cx="9553574" cy="800219"/>
          </a:xfrm>
          <a:prstGeom prst="rect">
            <a:avLst/>
          </a:prstGeom>
          <a:noFill/>
        </p:spPr>
        <p:txBody>
          <a:bodyPr wrap="square">
            <a:spAutoFit/>
          </a:bodyPr>
          <a:lstStyle/>
          <a:p>
            <a:pPr marL="0" indent="0">
              <a:buNone/>
            </a:pPr>
            <a:r>
              <a:rPr lang="en-US" sz="2800" dirty="0"/>
              <a:t>El </a:t>
            </a:r>
            <a:r>
              <a:rPr lang="en-US" sz="2800" dirty="0" err="1"/>
              <a:t>botón</a:t>
            </a:r>
            <a:r>
              <a:rPr lang="en-US" sz="2800" dirty="0"/>
              <a:t>  VOLVER </a:t>
            </a:r>
            <a:r>
              <a:rPr lang="en-US" sz="2800" dirty="0" err="1"/>
              <a:t>debe</a:t>
            </a:r>
            <a:r>
              <a:rPr lang="en-US" sz="2800" dirty="0"/>
              <a:t> </a:t>
            </a:r>
            <a:r>
              <a:rPr lang="en-US" sz="2800" dirty="0" err="1"/>
              <a:t>llevarnos</a:t>
            </a:r>
            <a:r>
              <a:rPr lang="en-US" sz="2800" dirty="0"/>
              <a:t> a la p</a:t>
            </a:r>
            <a:r>
              <a:rPr lang="es-ES" sz="2800" dirty="0" err="1"/>
              <a:t>ágina</a:t>
            </a:r>
            <a:r>
              <a:rPr lang="es-ES" sz="2800" dirty="0"/>
              <a:t> inicial</a:t>
            </a:r>
          </a:p>
          <a:p>
            <a:pPr marL="0" indent="0">
              <a:buNone/>
            </a:pPr>
            <a:endParaRPr lang="es-ES" dirty="0"/>
          </a:p>
        </p:txBody>
      </p:sp>
    </p:spTree>
    <p:extLst>
      <p:ext uri="{BB962C8B-B14F-4D97-AF65-F5344CB8AC3E}">
        <p14:creationId xmlns:p14="http://schemas.microsoft.com/office/powerpoint/2010/main" val="1932541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1495F-0276-7F69-373B-109E190F900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EC998B0-8258-AD70-E8C0-9EC601D1B20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B9EEE36-61E0-A627-CFFE-205A3426AA5D}"/>
              </a:ext>
            </a:extLst>
          </p:cNvPr>
          <p:cNvSpPr>
            <a:spLocks noGrp="1"/>
          </p:cNvSpPr>
          <p:nvPr>
            <p:ph type="sldNum" sz="quarter" idx="12"/>
          </p:nvPr>
        </p:nvSpPr>
        <p:spPr/>
        <p:txBody>
          <a:bodyPr/>
          <a:lstStyle/>
          <a:p>
            <a:fld id="{1A5952E3-DA43-4FE4-B797-0AD175EBA12D}" type="slidenum">
              <a:rPr lang="es-ES" smtClean="0"/>
              <a:t>36</a:t>
            </a:fld>
            <a:endParaRPr lang="es-ES"/>
          </a:p>
        </p:txBody>
      </p:sp>
      <p:pic>
        <p:nvPicPr>
          <p:cNvPr id="8" name="Imagen 7">
            <a:extLst>
              <a:ext uri="{FF2B5EF4-FFF2-40B4-BE49-F238E27FC236}">
                <a16:creationId xmlns:a16="http://schemas.microsoft.com/office/drawing/2014/main" id="{0E2C419C-DBD0-8437-FCD6-3BDD850C6FFF}"/>
              </a:ext>
            </a:extLst>
          </p:cNvPr>
          <p:cNvPicPr>
            <a:picLocks noChangeAspect="1"/>
          </p:cNvPicPr>
          <p:nvPr/>
        </p:nvPicPr>
        <p:blipFill>
          <a:blip r:embed="rId2"/>
          <a:stretch>
            <a:fillRect/>
          </a:stretch>
        </p:blipFill>
        <p:spPr>
          <a:xfrm>
            <a:off x="838200" y="387350"/>
            <a:ext cx="9286875" cy="6334125"/>
          </a:xfrm>
          <a:prstGeom prst="rect">
            <a:avLst/>
          </a:prstGeom>
        </p:spPr>
      </p:pic>
    </p:spTree>
    <p:extLst>
      <p:ext uri="{BB962C8B-B14F-4D97-AF65-F5344CB8AC3E}">
        <p14:creationId xmlns:p14="http://schemas.microsoft.com/office/powerpoint/2010/main" val="368569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E606B-CBA4-3490-30DE-492EE55509F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C687296-92A9-C9B4-554E-A689B9350E6A}"/>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F3DECCD-444F-ED4A-0579-522326706EE2}"/>
              </a:ext>
            </a:extLst>
          </p:cNvPr>
          <p:cNvSpPr>
            <a:spLocks noGrp="1"/>
          </p:cNvSpPr>
          <p:nvPr>
            <p:ph type="sldNum" sz="quarter" idx="12"/>
          </p:nvPr>
        </p:nvSpPr>
        <p:spPr/>
        <p:txBody>
          <a:bodyPr/>
          <a:lstStyle/>
          <a:p>
            <a:fld id="{1A5952E3-DA43-4FE4-B797-0AD175EBA12D}" type="slidenum">
              <a:rPr lang="es-ES" smtClean="0"/>
              <a:t>37</a:t>
            </a:fld>
            <a:endParaRPr lang="es-ES"/>
          </a:p>
        </p:txBody>
      </p:sp>
      <p:pic>
        <p:nvPicPr>
          <p:cNvPr id="14" name="Imagen 13">
            <a:extLst>
              <a:ext uri="{FF2B5EF4-FFF2-40B4-BE49-F238E27FC236}">
                <a16:creationId xmlns:a16="http://schemas.microsoft.com/office/drawing/2014/main" id="{5398600F-78BE-E84B-EC9B-8F3DE74C5B66}"/>
              </a:ext>
            </a:extLst>
          </p:cNvPr>
          <p:cNvPicPr>
            <a:picLocks noChangeAspect="1"/>
          </p:cNvPicPr>
          <p:nvPr/>
        </p:nvPicPr>
        <p:blipFill>
          <a:blip r:embed="rId2"/>
          <a:stretch>
            <a:fillRect/>
          </a:stretch>
        </p:blipFill>
        <p:spPr>
          <a:xfrm>
            <a:off x="838200" y="1825625"/>
            <a:ext cx="9086850" cy="4375690"/>
          </a:xfrm>
          <a:prstGeom prst="rect">
            <a:avLst/>
          </a:prstGeom>
        </p:spPr>
      </p:pic>
    </p:spTree>
    <p:extLst>
      <p:ext uri="{BB962C8B-B14F-4D97-AF65-F5344CB8AC3E}">
        <p14:creationId xmlns:p14="http://schemas.microsoft.com/office/powerpoint/2010/main" val="2518156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C35A5-72B2-9F62-5C1A-ADA8257F0A48}"/>
              </a:ext>
            </a:extLst>
          </p:cNvPr>
          <p:cNvSpPr>
            <a:spLocks noGrp="1"/>
          </p:cNvSpPr>
          <p:nvPr>
            <p:ph type="title"/>
          </p:nvPr>
        </p:nvSpPr>
        <p:spPr/>
        <p:txBody>
          <a:bodyPr/>
          <a:lstStyle/>
          <a:p>
            <a:r>
              <a:rPr lang="en-US" dirty="0"/>
              <a:t>Back-end con Express y Mongo DB</a:t>
            </a:r>
            <a:endParaRPr lang="es-ES" dirty="0"/>
          </a:p>
        </p:txBody>
      </p:sp>
      <p:sp>
        <p:nvSpPr>
          <p:cNvPr id="3" name="Marcador de contenido 2">
            <a:extLst>
              <a:ext uri="{FF2B5EF4-FFF2-40B4-BE49-F238E27FC236}">
                <a16:creationId xmlns:a16="http://schemas.microsoft.com/office/drawing/2014/main" id="{EB55A2AB-3DB8-2FEA-716F-88517FF3B65E}"/>
              </a:ext>
            </a:extLst>
          </p:cNvPr>
          <p:cNvSpPr>
            <a:spLocks noGrp="1"/>
          </p:cNvSpPr>
          <p:nvPr>
            <p:ph idx="1"/>
          </p:nvPr>
        </p:nvSpPr>
        <p:spPr/>
        <p:txBody>
          <a:bodyPr/>
          <a:lstStyle/>
          <a:p>
            <a:r>
              <a:rPr lang="en-US" dirty="0"/>
              <a:t>En la </a:t>
            </a:r>
            <a:r>
              <a:rPr lang="en-US" dirty="0" err="1"/>
              <a:t>carpeta</a:t>
            </a:r>
            <a:r>
              <a:rPr lang="en-US" dirty="0"/>
              <a:t> MEAN </a:t>
            </a:r>
            <a:r>
              <a:rPr lang="en-US" dirty="0" err="1"/>
              <a:t>creamos</a:t>
            </a:r>
            <a:r>
              <a:rPr lang="en-US" dirty="0"/>
              <a:t> </a:t>
            </a:r>
            <a:r>
              <a:rPr lang="en-US" dirty="0" err="1"/>
              <a:t>una</a:t>
            </a:r>
            <a:r>
              <a:rPr lang="en-US" dirty="0"/>
              <a:t> </a:t>
            </a:r>
            <a:r>
              <a:rPr lang="en-US" dirty="0" err="1"/>
              <a:t>nueva</a:t>
            </a:r>
            <a:r>
              <a:rPr lang="en-US" dirty="0"/>
              <a:t> </a:t>
            </a:r>
            <a:r>
              <a:rPr lang="en-US" dirty="0" err="1"/>
              <a:t>carpeta</a:t>
            </a:r>
            <a:r>
              <a:rPr lang="en-US" dirty="0"/>
              <a:t> </a:t>
            </a:r>
            <a:r>
              <a:rPr lang="en-US" dirty="0" err="1"/>
              <a:t>llamada</a:t>
            </a:r>
            <a:r>
              <a:rPr lang="en-US" dirty="0"/>
              <a:t> </a:t>
            </a:r>
            <a:r>
              <a:rPr lang="en-US" dirty="0" err="1"/>
              <a:t>servidor</a:t>
            </a:r>
            <a:r>
              <a:rPr lang="en-US" dirty="0"/>
              <a:t>.</a:t>
            </a:r>
          </a:p>
          <a:p>
            <a:r>
              <a:rPr lang="en-US" dirty="0" err="1"/>
              <a:t>Desde</a:t>
            </a:r>
            <a:r>
              <a:rPr lang="en-US" dirty="0"/>
              <a:t> </a:t>
            </a:r>
            <a:r>
              <a:rPr lang="en-US" dirty="0" err="1"/>
              <a:t>VsCode</a:t>
            </a:r>
            <a:r>
              <a:rPr lang="en-US" dirty="0"/>
              <a:t> </a:t>
            </a:r>
            <a:r>
              <a:rPr lang="en-US" dirty="0" err="1"/>
              <a:t>abrir</a:t>
            </a:r>
            <a:r>
              <a:rPr lang="en-US" dirty="0"/>
              <a:t> la </a:t>
            </a:r>
            <a:r>
              <a:rPr lang="en-US" dirty="0" err="1"/>
              <a:t>carpeta</a:t>
            </a:r>
            <a:r>
              <a:rPr lang="en-US" dirty="0"/>
              <a:t> </a:t>
            </a:r>
            <a:r>
              <a:rPr lang="en-US" dirty="0" err="1"/>
              <a:t>servidor</a:t>
            </a:r>
            <a:r>
              <a:rPr lang="en-US" dirty="0"/>
              <a:t>.</a:t>
            </a:r>
          </a:p>
          <a:p>
            <a:r>
              <a:rPr lang="en-US" dirty="0" err="1"/>
              <a:t>Creamos</a:t>
            </a:r>
            <a:r>
              <a:rPr lang="en-US" dirty="0"/>
              <a:t> </a:t>
            </a:r>
            <a:r>
              <a:rPr lang="en-US" dirty="0" err="1"/>
              <a:t>el</a:t>
            </a:r>
            <a:r>
              <a:rPr lang="en-US" dirty="0"/>
              <a:t> </a:t>
            </a:r>
            <a:r>
              <a:rPr lang="en-US" dirty="0" err="1"/>
              <a:t>package.json</a:t>
            </a:r>
            <a:endParaRPr lang="en-US" dirty="0"/>
          </a:p>
          <a:p>
            <a:pPr marL="0" indent="0">
              <a:buNone/>
            </a:pPr>
            <a:r>
              <a:rPr lang="es-ES" dirty="0"/>
              <a:t>   </a:t>
            </a:r>
            <a:r>
              <a:rPr lang="es-ES" dirty="0" err="1"/>
              <a:t>npm</a:t>
            </a:r>
            <a:r>
              <a:rPr lang="es-ES" dirty="0"/>
              <a:t> </a:t>
            </a:r>
            <a:r>
              <a:rPr lang="es-ES" dirty="0" err="1"/>
              <a:t>init</a:t>
            </a:r>
            <a:r>
              <a:rPr lang="es-ES" dirty="0"/>
              <a:t> </a:t>
            </a:r>
          </a:p>
        </p:txBody>
      </p:sp>
      <p:sp>
        <p:nvSpPr>
          <p:cNvPr id="4" name="Marcador de número de diapositiva 3">
            <a:extLst>
              <a:ext uri="{FF2B5EF4-FFF2-40B4-BE49-F238E27FC236}">
                <a16:creationId xmlns:a16="http://schemas.microsoft.com/office/drawing/2014/main" id="{80B894BA-6D9E-78E4-BFCD-756E8B66CDD2}"/>
              </a:ext>
            </a:extLst>
          </p:cNvPr>
          <p:cNvSpPr>
            <a:spLocks noGrp="1"/>
          </p:cNvSpPr>
          <p:nvPr>
            <p:ph type="sldNum" sz="quarter" idx="12"/>
          </p:nvPr>
        </p:nvSpPr>
        <p:spPr/>
        <p:txBody>
          <a:bodyPr/>
          <a:lstStyle/>
          <a:p>
            <a:fld id="{1A5952E3-DA43-4FE4-B797-0AD175EBA12D}" type="slidenum">
              <a:rPr lang="es-ES" smtClean="0"/>
              <a:t>38</a:t>
            </a:fld>
            <a:endParaRPr lang="es-ES"/>
          </a:p>
        </p:txBody>
      </p:sp>
    </p:spTree>
    <p:extLst>
      <p:ext uri="{BB962C8B-B14F-4D97-AF65-F5344CB8AC3E}">
        <p14:creationId xmlns:p14="http://schemas.microsoft.com/office/powerpoint/2010/main" val="2178789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538C74-89FA-B7F1-35A4-4B9D824540F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C8465EC-3FCA-3E39-74B2-287F0224D3A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2CCC0A31-9DD3-3E82-4006-1C73F8467879}"/>
              </a:ext>
            </a:extLst>
          </p:cNvPr>
          <p:cNvSpPr>
            <a:spLocks noGrp="1"/>
          </p:cNvSpPr>
          <p:nvPr>
            <p:ph type="sldNum" sz="quarter" idx="12"/>
          </p:nvPr>
        </p:nvSpPr>
        <p:spPr/>
        <p:txBody>
          <a:bodyPr/>
          <a:lstStyle/>
          <a:p>
            <a:fld id="{1A5952E3-DA43-4FE4-B797-0AD175EBA12D}" type="slidenum">
              <a:rPr lang="es-ES" smtClean="0"/>
              <a:t>39</a:t>
            </a:fld>
            <a:endParaRPr lang="es-ES"/>
          </a:p>
        </p:txBody>
      </p:sp>
      <p:pic>
        <p:nvPicPr>
          <p:cNvPr id="6" name="Imagen 5">
            <a:extLst>
              <a:ext uri="{FF2B5EF4-FFF2-40B4-BE49-F238E27FC236}">
                <a16:creationId xmlns:a16="http://schemas.microsoft.com/office/drawing/2014/main" id="{815663BA-A53F-49E8-4D0D-9AC50C41DA5E}"/>
              </a:ext>
            </a:extLst>
          </p:cNvPr>
          <p:cNvPicPr>
            <a:picLocks noChangeAspect="1"/>
          </p:cNvPicPr>
          <p:nvPr/>
        </p:nvPicPr>
        <p:blipFill>
          <a:blip r:embed="rId2"/>
          <a:stretch>
            <a:fillRect/>
          </a:stretch>
        </p:blipFill>
        <p:spPr>
          <a:xfrm>
            <a:off x="838200" y="1219199"/>
            <a:ext cx="10714012" cy="4957763"/>
          </a:xfrm>
          <a:prstGeom prst="rect">
            <a:avLst/>
          </a:prstGeom>
        </p:spPr>
      </p:pic>
    </p:spTree>
    <p:extLst>
      <p:ext uri="{BB962C8B-B14F-4D97-AF65-F5344CB8AC3E}">
        <p14:creationId xmlns:p14="http://schemas.microsoft.com/office/powerpoint/2010/main" val="133531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E0E9A-62A6-B49A-072C-4126AAF973CD}"/>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08E396D-829C-A0EF-EA7E-21C0ACE37FE8}"/>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E25FF4F-F9BE-08E8-9B4B-F997D45F8E30}"/>
              </a:ext>
            </a:extLst>
          </p:cNvPr>
          <p:cNvSpPr>
            <a:spLocks noGrp="1"/>
          </p:cNvSpPr>
          <p:nvPr>
            <p:ph type="sldNum" sz="quarter" idx="12"/>
          </p:nvPr>
        </p:nvSpPr>
        <p:spPr/>
        <p:txBody>
          <a:bodyPr/>
          <a:lstStyle/>
          <a:p>
            <a:fld id="{1A5952E3-DA43-4FE4-B797-0AD175EBA12D}" type="slidenum">
              <a:rPr lang="es-ES" smtClean="0"/>
              <a:t>4</a:t>
            </a:fld>
            <a:endParaRPr lang="es-ES"/>
          </a:p>
        </p:txBody>
      </p:sp>
      <p:pic>
        <p:nvPicPr>
          <p:cNvPr id="10" name="Imagen 9">
            <a:extLst>
              <a:ext uri="{FF2B5EF4-FFF2-40B4-BE49-F238E27FC236}">
                <a16:creationId xmlns:a16="http://schemas.microsoft.com/office/drawing/2014/main" id="{C929ED4C-B5D1-8061-0817-438E7F1F2A9C}"/>
              </a:ext>
            </a:extLst>
          </p:cNvPr>
          <p:cNvPicPr>
            <a:picLocks noChangeAspect="1"/>
          </p:cNvPicPr>
          <p:nvPr/>
        </p:nvPicPr>
        <p:blipFill>
          <a:blip r:embed="rId3"/>
          <a:stretch>
            <a:fillRect/>
          </a:stretch>
        </p:blipFill>
        <p:spPr>
          <a:xfrm>
            <a:off x="514350" y="509587"/>
            <a:ext cx="11163300" cy="5838825"/>
          </a:xfrm>
          <a:prstGeom prst="rect">
            <a:avLst/>
          </a:prstGeom>
        </p:spPr>
      </p:pic>
      <p:sp>
        <p:nvSpPr>
          <p:cNvPr id="11" name="CuadroTexto 10">
            <a:extLst>
              <a:ext uri="{FF2B5EF4-FFF2-40B4-BE49-F238E27FC236}">
                <a16:creationId xmlns:a16="http://schemas.microsoft.com/office/drawing/2014/main" id="{0C7CDA31-64FD-31EF-E720-82D1041F5B2A}"/>
              </a:ext>
            </a:extLst>
          </p:cNvPr>
          <p:cNvSpPr txBox="1"/>
          <p:nvPr/>
        </p:nvSpPr>
        <p:spPr>
          <a:xfrm>
            <a:off x="7486650" y="2474397"/>
            <a:ext cx="3719209" cy="2862322"/>
          </a:xfrm>
          <a:prstGeom prst="rect">
            <a:avLst/>
          </a:prstGeom>
          <a:noFill/>
        </p:spPr>
        <p:txBody>
          <a:bodyPr wrap="square" rtlCol="0">
            <a:spAutoFit/>
          </a:bodyPr>
          <a:lstStyle/>
          <a:p>
            <a:pPr algn="just"/>
            <a:r>
              <a:rPr lang="es-ES" dirty="0"/>
              <a:t>Estas bases de datos surgen debido a la existencia de una gran demanda de bases de datos que puedan trabajar con datos masivos de forma más eficiente. No utilizan tablas ni registros como las bases de datos tradicionales SQL, o sea no necesitan una estructura fija, por eso dan más flexibilidad</a:t>
            </a:r>
          </a:p>
          <a:p>
            <a:endParaRPr lang="es-ES" dirty="0"/>
          </a:p>
        </p:txBody>
      </p:sp>
    </p:spTree>
    <p:extLst>
      <p:ext uri="{BB962C8B-B14F-4D97-AF65-F5344CB8AC3E}">
        <p14:creationId xmlns:p14="http://schemas.microsoft.com/office/powerpoint/2010/main" val="138269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E35843-4A52-26BE-2A64-1E9895DC4600}"/>
              </a:ext>
            </a:extLst>
          </p:cNvPr>
          <p:cNvSpPr>
            <a:spLocks noGrp="1"/>
          </p:cNvSpPr>
          <p:nvPr>
            <p:ph type="title"/>
          </p:nvPr>
        </p:nvSpPr>
        <p:spPr/>
        <p:txBody>
          <a:bodyPr/>
          <a:lstStyle/>
          <a:p>
            <a:r>
              <a:rPr lang="en-US" dirty="0" err="1"/>
              <a:t>Instalar</a:t>
            </a:r>
            <a:r>
              <a:rPr lang="en-US" dirty="0"/>
              <a:t> Express, mongoose y </a:t>
            </a:r>
            <a:r>
              <a:rPr lang="en-US" dirty="0" err="1"/>
              <a:t>dotenv</a:t>
            </a:r>
            <a:endParaRPr lang="es-ES" dirty="0"/>
          </a:p>
        </p:txBody>
      </p:sp>
      <p:sp>
        <p:nvSpPr>
          <p:cNvPr id="3" name="Marcador de contenido 2">
            <a:extLst>
              <a:ext uri="{FF2B5EF4-FFF2-40B4-BE49-F238E27FC236}">
                <a16:creationId xmlns:a16="http://schemas.microsoft.com/office/drawing/2014/main" id="{64CF87A6-9AAA-54C9-C567-AAC8FDF39D87}"/>
              </a:ext>
            </a:extLst>
          </p:cNvPr>
          <p:cNvSpPr>
            <a:spLocks noGrp="1"/>
          </p:cNvSpPr>
          <p:nvPr>
            <p:ph idx="1"/>
          </p:nvPr>
        </p:nvSpPr>
        <p:spPr/>
        <p:txBody>
          <a:bodyPr>
            <a:normAutofit/>
          </a:bodyPr>
          <a:lstStyle/>
          <a:p>
            <a:pPr marL="0" indent="0">
              <a:buNone/>
            </a:pPr>
            <a:r>
              <a:rPr lang="en-US" dirty="0" err="1"/>
              <a:t>npm</a:t>
            </a:r>
            <a:r>
              <a:rPr lang="en-US" dirty="0"/>
              <a:t> install express mongoose </a:t>
            </a:r>
            <a:r>
              <a:rPr lang="en-US" dirty="0" err="1"/>
              <a:t>dotenv</a:t>
            </a:r>
            <a:endParaRPr lang="en-US" dirty="0"/>
          </a:p>
          <a:p>
            <a:pPr marL="0" indent="0">
              <a:buNone/>
            </a:pPr>
            <a:endParaRPr lang="en-US" dirty="0"/>
          </a:p>
          <a:p>
            <a:pPr marL="0" indent="0" algn="just">
              <a:buNone/>
            </a:pPr>
            <a:r>
              <a:rPr lang="es-ES" b="1" dirty="0" err="1"/>
              <a:t>Mongoose</a:t>
            </a:r>
            <a:r>
              <a:rPr lang="es-ES" dirty="0"/>
              <a:t> es una librería para Node.js que nos permite escribir consultas para una base de datos de </a:t>
            </a:r>
            <a:r>
              <a:rPr lang="es-ES" dirty="0" err="1"/>
              <a:t>MongooDB</a:t>
            </a:r>
            <a:r>
              <a:rPr lang="es-ES" dirty="0"/>
              <a:t>, con características como validaciones, construcción de </a:t>
            </a:r>
            <a:r>
              <a:rPr lang="es-ES" dirty="0" err="1"/>
              <a:t>queries</a:t>
            </a:r>
            <a:r>
              <a:rPr lang="es-ES" dirty="0"/>
              <a:t>, middlewares, conversión de tipos y algunas otras, que enriquecen la funcionalidad de la base de datos.</a:t>
            </a:r>
            <a:endParaRPr lang="en-US" dirty="0"/>
          </a:p>
          <a:p>
            <a:pPr marL="0" indent="0" algn="just">
              <a:buNone/>
            </a:pPr>
            <a:r>
              <a:rPr lang="es-ES" b="1" dirty="0" err="1"/>
              <a:t>dotenv</a:t>
            </a:r>
            <a:r>
              <a:rPr lang="es-ES" dirty="0"/>
              <a:t> es una biblioteca de Node.js que permite cargar las variables de entorno desde un archivo .</a:t>
            </a:r>
            <a:r>
              <a:rPr lang="es-ES" dirty="0" err="1"/>
              <a:t>env</a:t>
            </a:r>
            <a:r>
              <a:rPr lang="es-ES" dirty="0"/>
              <a:t> en una aplicación. </a:t>
            </a:r>
          </a:p>
        </p:txBody>
      </p:sp>
      <p:sp>
        <p:nvSpPr>
          <p:cNvPr id="4" name="Marcador de número de diapositiva 3">
            <a:extLst>
              <a:ext uri="{FF2B5EF4-FFF2-40B4-BE49-F238E27FC236}">
                <a16:creationId xmlns:a16="http://schemas.microsoft.com/office/drawing/2014/main" id="{03844623-A06B-5FBB-9E59-CD9F3E0CE3EA}"/>
              </a:ext>
            </a:extLst>
          </p:cNvPr>
          <p:cNvSpPr>
            <a:spLocks noGrp="1"/>
          </p:cNvSpPr>
          <p:nvPr>
            <p:ph type="sldNum" sz="quarter" idx="12"/>
          </p:nvPr>
        </p:nvSpPr>
        <p:spPr/>
        <p:txBody>
          <a:bodyPr/>
          <a:lstStyle/>
          <a:p>
            <a:fld id="{1A5952E3-DA43-4FE4-B797-0AD175EBA12D}" type="slidenum">
              <a:rPr lang="es-ES" smtClean="0"/>
              <a:t>40</a:t>
            </a:fld>
            <a:endParaRPr lang="es-ES"/>
          </a:p>
        </p:txBody>
      </p:sp>
    </p:spTree>
    <p:extLst>
      <p:ext uri="{BB962C8B-B14F-4D97-AF65-F5344CB8AC3E}">
        <p14:creationId xmlns:p14="http://schemas.microsoft.com/office/powerpoint/2010/main" val="1494914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75B2E9-E256-2FF5-0731-13789401E69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745670D-B260-7154-B1E8-C1F78BACDD4F}"/>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2C38BF30-59F2-2BC0-5727-1967F67F40C8}"/>
              </a:ext>
            </a:extLst>
          </p:cNvPr>
          <p:cNvSpPr>
            <a:spLocks noGrp="1"/>
          </p:cNvSpPr>
          <p:nvPr>
            <p:ph type="sldNum" sz="quarter" idx="12"/>
          </p:nvPr>
        </p:nvSpPr>
        <p:spPr/>
        <p:txBody>
          <a:bodyPr/>
          <a:lstStyle/>
          <a:p>
            <a:fld id="{1A5952E3-DA43-4FE4-B797-0AD175EBA12D}" type="slidenum">
              <a:rPr lang="es-ES" smtClean="0"/>
              <a:t>41</a:t>
            </a:fld>
            <a:endParaRPr lang="es-ES"/>
          </a:p>
        </p:txBody>
      </p:sp>
      <p:pic>
        <p:nvPicPr>
          <p:cNvPr id="11" name="Imagen 10">
            <a:extLst>
              <a:ext uri="{FF2B5EF4-FFF2-40B4-BE49-F238E27FC236}">
                <a16:creationId xmlns:a16="http://schemas.microsoft.com/office/drawing/2014/main" id="{3004D010-5B39-8B26-DAF9-E16C2BF7DD7C}"/>
              </a:ext>
            </a:extLst>
          </p:cNvPr>
          <p:cNvPicPr>
            <a:picLocks noChangeAspect="1"/>
          </p:cNvPicPr>
          <p:nvPr/>
        </p:nvPicPr>
        <p:blipFill>
          <a:blip r:embed="rId3"/>
          <a:stretch>
            <a:fillRect/>
          </a:stretch>
        </p:blipFill>
        <p:spPr>
          <a:xfrm>
            <a:off x="838200" y="681036"/>
            <a:ext cx="7543800" cy="5785805"/>
          </a:xfrm>
          <a:prstGeom prst="rect">
            <a:avLst/>
          </a:prstGeom>
        </p:spPr>
      </p:pic>
    </p:spTree>
    <p:extLst>
      <p:ext uri="{BB962C8B-B14F-4D97-AF65-F5344CB8AC3E}">
        <p14:creationId xmlns:p14="http://schemas.microsoft.com/office/powerpoint/2010/main" val="3439276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817DA-6926-AFF9-1C75-37B81570719D}"/>
              </a:ext>
            </a:extLst>
          </p:cNvPr>
          <p:cNvSpPr>
            <a:spLocks noGrp="1"/>
          </p:cNvSpPr>
          <p:nvPr>
            <p:ph type="title"/>
          </p:nvPr>
        </p:nvSpPr>
        <p:spPr/>
        <p:txBody>
          <a:bodyPr/>
          <a:lstStyle/>
          <a:p>
            <a:r>
              <a:rPr lang="en-US" dirty="0" err="1"/>
              <a:t>Crear</a:t>
            </a:r>
            <a:r>
              <a:rPr lang="en-US" dirty="0"/>
              <a:t> </a:t>
            </a:r>
            <a:r>
              <a:rPr lang="en-US" dirty="0" err="1"/>
              <a:t>el</a:t>
            </a:r>
            <a:r>
              <a:rPr lang="en-US" dirty="0"/>
              <a:t> </a:t>
            </a:r>
            <a:r>
              <a:rPr lang="en-US" dirty="0" err="1"/>
              <a:t>servidor</a:t>
            </a:r>
            <a:r>
              <a:rPr lang="en-US" dirty="0"/>
              <a:t> con Express</a:t>
            </a:r>
            <a:endParaRPr lang="es-ES" dirty="0"/>
          </a:p>
        </p:txBody>
      </p:sp>
      <p:sp>
        <p:nvSpPr>
          <p:cNvPr id="3" name="Marcador de contenido 2">
            <a:extLst>
              <a:ext uri="{FF2B5EF4-FFF2-40B4-BE49-F238E27FC236}">
                <a16:creationId xmlns:a16="http://schemas.microsoft.com/office/drawing/2014/main" id="{69DFF51B-C14B-6D49-D446-09887916D414}"/>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F99E710-FEE6-816D-2C78-0CB64CC45897}"/>
              </a:ext>
            </a:extLst>
          </p:cNvPr>
          <p:cNvSpPr>
            <a:spLocks noGrp="1"/>
          </p:cNvSpPr>
          <p:nvPr>
            <p:ph type="sldNum" sz="quarter" idx="12"/>
          </p:nvPr>
        </p:nvSpPr>
        <p:spPr/>
        <p:txBody>
          <a:bodyPr/>
          <a:lstStyle/>
          <a:p>
            <a:fld id="{1A5952E3-DA43-4FE4-B797-0AD175EBA12D}" type="slidenum">
              <a:rPr lang="es-ES" smtClean="0"/>
              <a:t>42</a:t>
            </a:fld>
            <a:endParaRPr lang="es-ES"/>
          </a:p>
        </p:txBody>
      </p:sp>
      <p:pic>
        <p:nvPicPr>
          <p:cNvPr id="8" name="Imagen 7">
            <a:extLst>
              <a:ext uri="{FF2B5EF4-FFF2-40B4-BE49-F238E27FC236}">
                <a16:creationId xmlns:a16="http://schemas.microsoft.com/office/drawing/2014/main" id="{F982A4D6-B0AB-231F-083D-3C4612D50FBE}"/>
              </a:ext>
            </a:extLst>
          </p:cNvPr>
          <p:cNvPicPr>
            <a:picLocks noChangeAspect="1"/>
          </p:cNvPicPr>
          <p:nvPr/>
        </p:nvPicPr>
        <p:blipFill>
          <a:blip r:embed="rId2"/>
          <a:stretch>
            <a:fillRect/>
          </a:stretch>
        </p:blipFill>
        <p:spPr>
          <a:xfrm>
            <a:off x="838200" y="1825624"/>
            <a:ext cx="5448300" cy="4375633"/>
          </a:xfrm>
          <a:prstGeom prst="rect">
            <a:avLst/>
          </a:prstGeom>
        </p:spPr>
      </p:pic>
    </p:spTree>
    <p:extLst>
      <p:ext uri="{BB962C8B-B14F-4D97-AF65-F5344CB8AC3E}">
        <p14:creationId xmlns:p14="http://schemas.microsoft.com/office/powerpoint/2010/main" val="455544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8A496C-0357-83D9-4AE9-281533B2C4FE}"/>
              </a:ext>
            </a:extLst>
          </p:cNvPr>
          <p:cNvSpPr>
            <a:spLocks noGrp="1"/>
          </p:cNvSpPr>
          <p:nvPr>
            <p:ph type="title"/>
          </p:nvPr>
        </p:nvSpPr>
        <p:spPr/>
        <p:txBody>
          <a:bodyPr/>
          <a:lstStyle/>
          <a:p>
            <a:r>
              <a:rPr lang="en-US" dirty="0" err="1"/>
              <a:t>Crear</a:t>
            </a:r>
            <a:r>
              <a:rPr lang="en-US" dirty="0"/>
              <a:t> la base de </a:t>
            </a:r>
            <a:r>
              <a:rPr lang="en-US" dirty="0" err="1"/>
              <a:t>datos</a:t>
            </a:r>
            <a:r>
              <a:rPr lang="en-US" dirty="0"/>
              <a:t> con Mongo DB</a:t>
            </a:r>
            <a:endParaRPr lang="es-ES" dirty="0"/>
          </a:p>
        </p:txBody>
      </p:sp>
      <p:sp>
        <p:nvSpPr>
          <p:cNvPr id="3" name="Marcador de contenido 2">
            <a:extLst>
              <a:ext uri="{FF2B5EF4-FFF2-40B4-BE49-F238E27FC236}">
                <a16:creationId xmlns:a16="http://schemas.microsoft.com/office/drawing/2014/main" id="{6827318C-98CC-C9A0-700B-1ECD66CA4C4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B3CFFF7B-23D7-A84B-B7FD-03A5EC8B36CA}"/>
              </a:ext>
            </a:extLst>
          </p:cNvPr>
          <p:cNvSpPr>
            <a:spLocks noGrp="1"/>
          </p:cNvSpPr>
          <p:nvPr>
            <p:ph type="sldNum" sz="quarter" idx="12"/>
          </p:nvPr>
        </p:nvSpPr>
        <p:spPr/>
        <p:txBody>
          <a:bodyPr/>
          <a:lstStyle/>
          <a:p>
            <a:fld id="{1A5952E3-DA43-4FE4-B797-0AD175EBA12D}" type="slidenum">
              <a:rPr lang="es-ES" smtClean="0"/>
              <a:t>43</a:t>
            </a:fld>
            <a:endParaRPr lang="es-ES"/>
          </a:p>
        </p:txBody>
      </p:sp>
      <p:pic>
        <p:nvPicPr>
          <p:cNvPr id="6" name="Imagen 5">
            <a:extLst>
              <a:ext uri="{FF2B5EF4-FFF2-40B4-BE49-F238E27FC236}">
                <a16:creationId xmlns:a16="http://schemas.microsoft.com/office/drawing/2014/main" id="{FCF1F182-C520-02C1-04AA-FC3AC2FD715E}"/>
              </a:ext>
            </a:extLst>
          </p:cNvPr>
          <p:cNvPicPr>
            <a:picLocks noChangeAspect="1"/>
          </p:cNvPicPr>
          <p:nvPr/>
        </p:nvPicPr>
        <p:blipFill>
          <a:blip r:embed="rId2"/>
          <a:stretch>
            <a:fillRect/>
          </a:stretch>
        </p:blipFill>
        <p:spPr>
          <a:xfrm>
            <a:off x="1009650" y="1353071"/>
            <a:ext cx="9525000" cy="5296445"/>
          </a:xfrm>
          <a:prstGeom prst="rect">
            <a:avLst/>
          </a:prstGeom>
        </p:spPr>
      </p:pic>
    </p:spTree>
    <p:extLst>
      <p:ext uri="{BB962C8B-B14F-4D97-AF65-F5344CB8AC3E}">
        <p14:creationId xmlns:p14="http://schemas.microsoft.com/office/powerpoint/2010/main" val="2438853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B49380-430A-5508-94CF-6CCC6FED428D}"/>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91FF20C-2E1C-1F50-8861-EE1D747D2785}"/>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75501814-FCAB-DB01-C5A5-F128CBA1B35B}"/>
              </a:ext>
            </a:extLst>
          </p:cNvPr>
          <p:cNvSpPr>
            <a:spLocks noGrp="1"/>
          </p:cNvSpPr>
          <p:nvPr>
            <p:ph type="sldNum" sz="quarter" idx="12"/>
          </p:nvPr>
        </p:nvSpPr>
        <p:spPr/>
        <p:txBody>
          <a:bodyPr/>
          <a:lstStyle/>
          <a:p>
            <a:fld id="{1A5952E3-DA43-4FE4-B797-0AD175EBA12D}" type="slidenum">
              <a:rPr lang="es-ES" smtClean="0"/>
              <a:t>44</a:t>
            </a:fld>
            <a:endParaRPr lang="es-ES"/>
          </a:p>
        </p:txBody>
      </p:sp>
      <p:pic>
        <p:nvPicPr>
          <p:cNvPr id="8" name="Imagen 7">
            <a:extLst>
              <a:ext uri="{FF2B5EF4-FFF2-40B4-BE49-F238E27FC236}">
                <a16:creationId xmlns:a16="http://schemas.microsoft.com/office/drawing/2014/main" id="{AED7A0CC-630B-63F4-7971-5084AFD8B2AD}"/>
              </a:ext>
            </a:extLst>
          </p:cNvPr>
          <p:cNvPicPr>
            <a:picLocks noChangeAspect="1"/>
          </p:cNvPicPr>
          <p:nvPr/>
        </p:nvPicPr>
        <p:blipFill>
          <a:blip r:embed="rId3"/>
          <a:stretch>
            <a:fillRect/>
          </a:stretch>
        </p:blipFill>
        <p:spPr>
          <a:xfrm>
            <a:off x="864208" y="0"/>
            <a:ext cx="10463583" cy="6858000"/>
          </a:xfrm>
          <a:prstGeom prst="rect">
            <a:avLst/>
          </a:prstGeom>
        </p:spPr>
      </p:pic>
    </p:spTree>
    <p:extLst>
      <p:ext uri="{BB962C8B-B14F-4D97-AF65-F5344CB8AC3E}">
        <p14:creationId xmlns:p14="http://schemas.microsoft.com/office/powerpoint/2010/main" val="3753594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0D122F-5617-B6C0-72EF-6F24E28AF83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B18555D-D204-55A5-2DA9-7BF91092205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BA19FCC8-7E08-BB68-B1D5-A3F8646CA6F4}"/>
              </a:ext>
            </a:extLst>
          </p:cNvPr>
          <p:cNvSpPr>
            <a:spLocks noGrp="1"/>
          </p:cNvSpPr>
          <p:nvPr>
            <p:ph type="sldNum" sz="quarter" idx="12"/>
          </p:nvPr>
        </p:nvSpPr>
        <p:spPr/>
        <p:txBody>
          <a:bodyPr/>
          <a:lstStyle/>
          <a:p>
            <a:fld id="{1A5952E3-DA43-4FE4-B797-0AD175EBA12D}" type="slidenum">
              <a:rPr lang="es-ES" smtClean="0"/>
              <a:t>45</a:t>
            </a:fld>
            <a:endParaRPr lang="es-ES"/>
          </a:p>
        </p:txBody>
      </p:sp>
      <p:pic>
        <p:nvPicPr>
          <p:cNvPr id="8" name="Imagen 7">
            <a:extLst>
              <a:ext uri="{FF2B5EF4-FFF2-40B4-BE49-F238E27FC236}">
                <a16:creationId xmlns:a16="http://schemas.microsoft.com/office/drawing/2014/main" id="{5A1909F9-E32A-40E3-3C98-DC524E0E78B8}"/>
              </a:ext>
            </a:extLst>
          </p:cNvPr>
          <p:cNvPicPr>
            <a:picLocks noChangeAspect="1"/>
          </p:cNvPicPr>
          <p:nvPr/>
        </p:nvPicPr>
        <p:blipFill>
          <a:blip r:embed="rId2"/>
          <a:stretch>
            <a:fillRect/>
          </a:stretch>
        </p:blipFill>
        <p:spPr>
          <a:xfrm>
            <a:off x="0" y="890306"/>
            <a:ext cx="12192000" cy="5077388"/>
          </a:xfrm>
          <a:prstGeom prst="rect">
            <a:avLst/>
          </a:prstGeom>
        </p:spPr>
      </p:pic>
    </p:spTree>
    <p:extLst>
      <p:ext uri="{BB962C8B-B14F-4D97-AF65-F5344CB8AC3E}">
        <p14:creationId xmlns:p14="http://schemas.microsoft.com/office/powerpoint/2010/main" val="667202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99D128-F9B2-589A-F8EE-1BD8C228E72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3A10B4A-85D6-8826-ACB4-E2875D8C6DAD}"/>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A35948CE-B5C6-F723-39BC-944EE9032E93}"/>
              </a:ext>
            </a:extLst>
          </p:cNvPr>
          <p:cNvSpPr>
            <a:spLocks noGrp="1"/>
          </p:cNvSpPr>
          <p:nvPr>
            <p:ph type="sldNum" sz="quarter" idx="12"/>
          </p:nvPr>
        </p:nvSpPr>
        <p:spPr/>
        <p:txBody>
          <a:bodyPr/>
          <a:lstStyle/>
          <a:p>
            <a:fld id="{1A5952E3-DA43-4FE4-B797-0AD175EBA12D}" type="slidenum">
              <a:rPr lang="es-ES" smtClean="0"/>
              <a:t>46</a:t>
            </a:fld>
            <a:endParaRPr lang="es-ES"/>
          </a:p>
        </p:txBody>
      </p:sp>
      <p:pic>
        <p:nvPicPr>
          <p:cNvPr id="6" name="Imagen 5">
            <a:extLst>
              <a:ext uri="{FF2B5EF4-FFF2-40B4-BE49-F238E27FC236}">
                <a16:creationId xmlns:a16="http://schemas.microsoft.com/office/drawing/2014/main" id="{89AE088C-79FC-8BCB-2D8F-96CB539E7057}"/>
              </a:ext>
            </a:extLst>
          </p:cNvPr>
          <p:cNvPicPr>
            <a:picLocks noChangeAspect="1"/>
          </p:cNvPicPr>
          <p:nvPr/>
        </p:nvPicPr>
        <p:blipFill>
          <a:blip r:embed="rId2"/>
          <a:stretch>
            <a:fillRect/>
          </a:stretch>
        </p:blipFill>
        <p:spPr>
          <a:xfrm>
            <a:off x="0" y="180796"/>
            <a:ext cx="12192000" cy="6496408"/>
          </a:xfrm>
          <a:prstGeom prst="rect">
            <a:avLst/>
          </a:prstGeom>
        </p:spPr>
      </p:pic>
    </p:spTree>
    <p:extLst>
      <p:ext uri="{BB962C8B-B14F-4D97-AF65-F5344CB8AC3E}">
        <p14:creationId xmlns:p14="http://schemas.microsoft.com/office/powerpoint/2010/main" val="434735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281711-C50A-C8B2-47E6-7E41E6C6D4D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2E1D90B-35CD-0993-B1BF-4DC08BB4BBC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E74B05E8-B9A1-92CB-0D9F-1C07C67970A4}"/>
              </a:ext>
            </a:extLst>
          </p:cNvPr>
          <p:cNvSpPr>
            <a:spLocks noGrp="1"/>
          </p:cNvSpPr>
          <p:nvPr>
            <p:ph type="sldNum" sz="quarter" idx="12"/>
          </p:nvPr>
        </p:nvSpPr>
        <p:spPr/>
        <p:txBody>
          <a:bodyPr/>
          <a:lstStyle/>
          <a:p>
            <a:fld id="{1A5952E3-DA43-4FE4-B797-0AD175EBA12D}" type="slidenum">
              <a:rPr lang="es-ES" smtClean="0"/>
              <a:t>47</a:t>
            </a:fld>
            <a:endParaRPr lang="es-ES"/>
          </a:p>
        </p:txBody>
      </p:sp>
      <p:pic>
        <p:nvPicPr>
          <p:cNvPr id="6" name="Imagen 5">
            <a:extLst>
              <a:ext uri="{FF2B5EF4-FFF2-40B4-BE49-F238E27FC236}">
                <a16:creationId xmlns:a16="http://schemas.microsoft.com/office/drawing/2014/main" id="{C858877D-BFE9-155D-28E4-08AD771BF1F2}"/>
              </a:ext>
            </a:extLst>
          </p:cNvPr>
          <p:cNvPicPr>
            <a:picLocks noChangeAspect="1"/>
          </p:cNvPicPr>
          <p:nvPr/>
        </p:nvPicPr>
        <p:blipFill>
          <a:blip r:embed="rId3"/>
          <a:stretch>
            <a:fillRect/>
          </a:stretch>
        </p:blipFill>
        <p:spPr>
          <a:xfrm>
            <a:off x="2090737" y="282575"/>
            <a:ext cx="7210425" cy="6438900"/>
          </a:xfrm>
          <a:prstGeom prst="rect">
            <a:avLst/>
          </a:prstGeom>
          <a:ln>
            <a:solidFill>
              <a:schemeClr val="accent1"/>
            </a:solidFill>
          </a:ln>
        </p:spPr>
      </p:pic>
    </p:spTree>
    <p:extLst>
      <p:ext uri="{BB962C8B-B14F-4D97-AF65-F5344CB8AC3E}">
        <p14:creationId xmlns:p14="http://schemas.microsoft.com/office/powerpoint/2010/main" val="1162439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03596-A5BA-8DF9-2DB2-AFD3C6D02FD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17B38C6-ED9C-3680-250E-EC0AD708959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0900F5B-8486-E7B2-0465-F53337C2EDC4}"/>
              </a:ext>
            </a:extLst>
          </p:cNvPr>
          <p:cNvSpPr>
            <a:spLocks noGrp="1"/>
          </p:cNvSpPr>
          <p:nvPr>
            <p:ph type="sldNum" sz="quarter" idx="12"/>
          </p:nvPr>
        </p:nvSpPr>
        <p:spPr/>
        <p:txBody>
          <a:bodyPr/>
          <a:lstStyle/>
          <a:p>
            <a:fld id="{1A5952E3-DA43-4FE4-B797-0AD175EBA12D}" type="slidenum">
              <a:rPr lang="es-ES" smtClean="0"/>
              <a:t>48</a:t>
            </a:fld>
            <a:endParaRPr lang="es-ES"/>
          </a:p>
        </p:txBody>
      </p:sp>
      <p:pic>
        <p:nvPicPr>
          <p:cNvPr id="6" name="Imagen 5">
            <a:extLst>
              <a:ext uri="{FF2B5EF4-FFF2-40B4-BE49-F238E27FC236}">
                <a16:creationId xmlns:a16="http://schemas.microsoft.com/office/drawing/2014/main" id="{377EA88D-A899-5713-6CF5-19FED72E9FB9}"/>
              </a:ext>
            </a:extLst>
          </p:cNvPr>
          <p:cNvPicPr>
            <a:picLocks noChangeAspect="1"/>
          </p:cNvPicPr>
          <p:nvPr/>
        </p:nvPicPr>
        <p:blipFill>
          <a:blip r:embed="rId2"/>
          <a:stretch>
            <a:fillRect/>
          </a:stretch>
        </p:blipFill>
        <p:spPr>
          <a:xfrm>
            <a:off x="0" y="1140065"/>
            <a:ext cx="12192000" cy="4577869"/>
          </a:xfrm>
          <a:prstGeom prst="rect">
            <a:avLst/>
          </a:prstGeom>
        </p:spPr>
      </p:pic>
    </p:spTree>
    <p:extLst>
      <p:ext uri="{BB962C8B-B14F-4D97-AF65-F5344CB8AC3E}">
        <p14:creationId xmlns:p14="http://schemas.microsoft.com/office/powerpoint/2010/main" val="3981332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F53875-5FCB-3E6B-C617-0441E547FAC5}"/>
              </a:ext>
            </a:extLst>
          </p:cNvPr>
          <p:cNvSpPr>
            <a:spLocks noGrp="1"/>
          </p:cNvSpPr>
          <p:nvPr>
            <p:ph type="title"/>
          </p:nvPr>
        </p:nvSpPr>
        <p:spPr/>
        <p:txBody>
          <a:bodyPr/>
          <a:lstStyle/>
          <a:p>
            <a:r>
              <a:rPr lang="en-US" dirty="0" err="1"/>
              <a:t>Crear</a:t>
            </a:r>
            <a:r>
              <a:rPr lang="en-US" dirty="0"/>
              <a:t> un cluster</a:t>
            </a:r>
            <a:endParaRPr lang="es-ES" dirty="0"/>
          </a:p>
        </p:txBody>
      </p:sp>
      <p:sp>
        <p:nvSpPr>
          <p:cNvPr id="3" name="Marcador de contenido 2">
            <a:extLst>
              <a:ext uri="{FF2B5EF4-FFF2-40B4-BE49-F238E27FC236}">
                <a16:creationId xmlns:a16="http://schemas.microsoft.com/office/drawing/2014/main" id="{F08A8F99-166A-AAF4-E5BE-BF0806060BA6}"/>
              </a:ext>
            </a:extLst>
          </p:cNvPr>
          <p:cNvSpPr>
            <a:spLocks noGrp="1"/>
          </p:cNvSpPr>
          <p:nvPr>
            <p:ph idx="1"/>
          </p:nvPr>
        </p:nvSpPr>
        <p:spPr>
          <a:xfrm>
            <a:off x="900112" y="1481931"/>
            <a:ext cx="10515600" cy="4351338"/>
          </a:xfrm>
        </p:spPr>
        <p:txBody>
          <a:bodyPr/>
          <a:lstStyle/>
          <a:p>
            <a:r>
              <a:rPr lang="es-ES" dirty="0" err="1"/>
              <a:t>database</a:t>
            </a:r>
            <a:r>
              <a:rPr lang="en-US" dirty="0"/>
              <a:t>/connect/add an </a:t>
            </a:r>
            <a:r>
              <a:rPr lang="en-US" dirty="0" err="1"/>
              <a:t>ip</a:t>
            </a:r>
            <a:r>
              <a:rPr lang="en-US" dirty="0"/>
              <a:t> </a:t>
            </a:r>
            <a:r>
              <a:rPr lang="es-ES" i="0" dirty="0" err="1">
                <a:solidFill>
                  <a:srgbClr val="001E2B"/>
                </a:solidFill>
                <a:effectLst/>
                <a:latin typeface="Euclid Circular A"/>
              </a:rPr>
              <a:t>address</a:t>
            </a:r>
            <a:endParaRPr lang="es-ES" i="0" dirty="0">
              <a:solidFill>
                <a:srgbClr val="001E2B"/>
              </a:solidFill>
              <a:effectLst/>
              <a:latin typeface="Euclid Circular A"/>
            </a:endParaRPr>
          </a:p>
          <a:p>
            <a:pPr marL="0" indent="0">
              <a:buNone/>
            </a:pPr>
            <a:endParaRPr lang="es-ES" dirty="0">
              <a:solidFill>
                <a:srgbClr val="001E2B"/>
              </a:solidFill>
              <a:latin typeface="Euclid Circular A"/>
            </a:endParaRPr>
          </a:p>
        </p:txBody>
      </p:sp>
      <p:sp>
        <p:nvSpPr>
          <p:cNvPr id="4" name="Marcador de número de diapositiva 3">
            <a:extLst>
              <a:ext uri="{FF2B5EF4-FFF2-40B4-BE49-F238E27FC236}">
                <a16:creationId xmlns:a16="http://schemas.microsoft.com/office/drawing/2014/main" id="{BF819D32-C448-6039-49F3-CF60B4CD0D40}"/>
              </a:ext>
            </a:extLst>
          </p:cNvPr>
          <p:cNvSpPr>
            <a:spLocks noGrp="1"/>
          </p:cNvSpPr>
          <p:nvPr>
            <p:ph type="sldNum" sz="quarter" idx="12"/>
          </p:nvPr>
        </p:nvSpPr>
        <p:spPr/>
        <p:txBody>
          <a:bodyPr/>
          <a:lstStyle/>
          <a:p>
            <a:fld id="{1A5952E3-DA43-4FE4-B797-0AD175EBA12D}" type="slidenum">
              <a:rPr lang="es-ES" smtClean="0"/>
              <a:t>49</a:t>
            </a:fld>
            <a:endParaRPr lang="es-ES"/>
          </a:p>
        </p:txBody>
      </p:sp>
      <p:pic>
        <p:nvPicPr>
          <p:cNvPr id="10" name="Imagen 9">
            <a:extLst>
              <a:ext uri="{FF2B5EF4-FFF2-40B4-BE49-F238E27FC236}">
                <a16:creationId xmlns:a16="http://schemas.microsoft.com/office/drawing/2014/main" id="{50CE91A2-006F-8391-22EF-A2455FF3A0A9}"/>
              </a:ext>
            </a:extLst>
          </p:cNvPr>
          <p:cNvPicPr>
            <a:picLocks noChangeAspect="1"/>
          </p:cNvPicPr>
          <p:nvPr/>
        </p:nvPicPr>
        <p:blipFill>
          <a:blip r:embed="rId3"/>
          <a:stretch>
            <a:fillRect/>
          </a:stretch>
        </p:blipFill>
        <p:spPr>
          <a:xfrm>
            <a:off x="838200" y="2178050"/>
            <a:ext cx="7277100" cy="4314825"/>
          </a:xfrm>
          <a:prstGeom prst="rect">
            <a:avLst/>
          </a:prstGeom>
          <a:ln>
            <a:solidFill>
              <a:schemeClr val="accent1"/>
            </a:solidFill>
          </a:ln>
        </p:spPr>
      </p:pic>
    </p:spTree>
    <p:extLst>
      <p:ext uri="{BB962C8B-B14F-4D97-AF65-F5344CB8AC3E}">
        <p14:creationId xmlns:p14="http://schemas.microsoft.com/office/powerpoint/2010/main" val="3127245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41EA2A-E61E-72C7-5DAE-5337788EDB5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4A249FC-047C-9E51-F6C7-8C459EFD15B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6C1A8B9-B267-C509-8D48-F38141288F87}"/>
              </a:ext>
            </a:extLst>
          </p:cNvPr>
          <p:cNvSpPr>
            <a:spLocks noGrp="1"/>
          </p:cNvSpPr>
          <p:nvPr>
            <p:ph type="sldNum" sz="quarter" idx="12"/>
          </p:nvPr>
        </p:nvSpPr>
        <p:spPr/>
        <p:txBody>
          <a:bodyPr/>
          <a:lstStyle/>
          <a:p>
            <a:fld id="{1A5952E3-DA43-4FE4-B797-0AD175EBA12D}" type="slidenum">
              <a:rPr lang="es-ES" smtClean="0"/>
              <a:t>5</a:t>
            </a:fld>
            <a:endParaRPr lang="es-ES"/>
          </a:p>
        </p:txBody>
      </p:sp>
      <p:pic>
        <p:nvPicPr>
          <p:cNvPr id="8" name="Imagen 7">
            <a:extLst>
              <a:ext uri="{FF2B5EF4-FFF2-40B4-BE49-F238E27FC236}">
                <a16:creationId xmlns:a16="http://schemas.microsoft.com/office/drawing/2014/main" id="{0247779E-E016-DAF7-A718-AF3CB4CC56AB}"/>
              </a:ext>
            </a:extLst>
          </p:cNvPr>
          <p:cNvPicPr>
            <a:picLocks noChangeAspect="1"/>
          </p:cNvPicPr>
          <p:nvPr/>
        </p:nvPicPr>
        <p:blipFill>
          <a:blip r:embed="rId2"/>
          <a:stretch>
            <a:fillRect/>
          </a:stretch>
        </p:blipFill>
        <p:spPr>
          <a:xfrm>
            <a:off x="509587" y="490537"/>
            <a:ext cx="11172825" cy="5876925"/>
          </a:xfrm>
          <a:prstGeom prst="rect">
            <a:avLst/>
          </a:prstGeom>
        </p:spPr>
      </p:pic>
    </p:spTree>
    <p:extLst>
      <p:ext uri="{BB962C8B-B14F-4D97-AF65-F5344CB8AC3E}">
        <p14:creationId xmlns:p14="http://schemas.microsoft.com/office/powerpoint/2010/main" val="3574253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E3465D-958D-5F62-938A-D8DBDC3675A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A56DD5D-36FB-93A9-72E2-9180FD1E76B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EA152DD-6D87-B21F-03CE-3A388AC4AA72}"/>
              </a:ext>
            </a:extLst>
          </p:cNvPr>
          <p:cNvSpPr>
            <a:spLocks noGrp="1"/>
          </p:cNvSpPr>
          <p:nvPr>
            <p:ph type="sldNum" sz="quarter" idx="12"/>
          </p:nvPr>
        </p:nvSpPr>
        <p:spPr/>
        <p:txBody>
          <a:bodyPr/>
          <a:lstStyle/>
          <a:p>
            <a:fld id="{1A5952E3-DA43-4FE4-B797-0AD175EBA12D}" type="slidenum">
              <a:rPr lang="es-ES" smtClean="0"/>
              <a:t>50</a:t>
            </a:fld>
            <a:endParaRPr lang="es-ES"/>
          </a:p>
        </p:txBody>
      </p:sp>
      <p:pic>
        <p:nvPicPr>
          <p:cNvPr id="6" name="Imagen 5">
            <a:extLst>
              <a:ext uri="{FF2B5EF4-FFF2-40B4-BE49-F238E27FC236}">
                <a16:creationId xmlns:a16="http://schemas.microsoft.com/office/drawing/2014/main" id="{B7BF4A10-47D1-1510-BC0D-2733A94EA6BE}"/>
              </a:ext>
            </a:extLst>
          </p:cNvPr>
          <p:cNvPicPr>
            <a:picLocks noChangeAspect="1"/>
          </p:cNvPicPr>
          <p:nvPr/>
        </p:nvPicPr>
        <p:blipFill>
          <a:blip r:embed="rId3"/>
          <a:stretch>
            <a:fillRect/>
          </a:stretch>
        </p:blipFill>
        <p:spPr>
          <a:xfrm>
            <a:off x="2434284" y="0"/>
            <a:ext cx="7323432" cy="6858000"/>
          </a:xfrm>
          <a:prstGeom prst="rect">
            <a:avLst/>
          </a:prstGeom>
        </p:spPr>
      </p:pic>
    </p:spTree>
    <p:extLst>
      <p:ext uri="{BB962C8B-B14F-4D97-AF65-F5344CB8AC3E}">
        <p14:creationId xmlns:p14="http://schemas.microsoft.com/office/powerpoint/2010/main" val="3798275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D8259-0C39-050A-1E20-1D77F375E10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1F48C24-28D5-88FF-A094-C3BEB856B2BA}"/>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6F98C53-32BB-4049-734D-6B42EB9EBE1C}"/>
              </a:ext>
            </a:extLst>
          </p:cNvPr>
          <p:cNvSpPr>
            <a:spLocks noGrp="1"/>
          </p:cNvSpPr>
          <p:nvPr>
            <p:ph type="sldNum" sz="quarter" idx="12"/>
          </p:nvPr>
        </p:nvSpPr>
        <p:spPr/>
        <p:txBody>
          <a:bodyPr/>
          <a:lstStyle/>
          <a:p>
            <a:fld id="{1A5952E3-DA43-4FE4-B797-0AD175EBA12D}" type="slidenum">
              <a:rPr lang="es-ES" smtClean="0"/>
              <a:t>51</a:t>
            </a:fld>
            <a:endParaRPr lang="es-ES"/>
          </a:p>
        </p:txBody>
      </p:sp>
      <p:pic>
        <p:nvPicPr>
          <p:cNvPr id="9" name="Imagen 8">
            <a:extLst>
              <a:ext uri="{FF2B5EF4-FFF2-40B4-BE49-F238E27FC236}">
                <a16:creationId xmlns:a16="http://schemas.microsoft.com/office/drawing/2014/main" id="{5580CA60-CFEA-9641-52F1-66A5E9CBDCFA}"/>
              </a:ext>
            </a:extLst>
          </p:cNvPr>
          <p:cNvPicPr>
            <a:picLocks noChangeAspect="1"/>
          </p:cNvPicPr>
          <p:nvPr/>
        </p:nvPicPr>
        <p:blipFill>
          <a:blip r:embed="rId3"/>
          <a:stretch>
            <a:fillRect/>
          </a:stretch>
        </p:blipFill>
        <p:spPr>
          <a:xfrm>
            <a:off x="2295525" y="328612"/>
            <a:ext cx="7600950" cy="6200775"/>
          </a:xfrm>
          <a:prstGeom prst="rect">
            <a:avLst/>
          </a:prstGeom>
        </p:spPr>
      </p:pic>
      <p:sp>
        <p:nvSpPr>
          <p:cNvPr id="10" name="Rectángulo 9">
            <a:extLst>
              <a:ext uri="{FF2B5EF4-FFF2-40B4-BE49-F238E27FC236}">
                <a16:creationId xmlns:a16="http://schemas.microsoft.com/office/drawing/2014/main" id="{A92AB5B7-F53D-F0BC-2C54-8A9EC952F6F2}"/>
              </a:ext>
            </a:extLst>
          </p:cNvPr>
          <p:cNvSpPr/>
          <p:nvPr/>
        </p:nvSpPr>
        <p:spPr>
          <a:xfrm>
            <a:off x="2609850" y="5143500"/>
            <a:ext cx="7124700" cy="457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19594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3CBD73-0BD8-E505-DC20-5E1AF37CA87A}"/>
              </a:ext>
            </a:extLst>
          </p:cNvPr>
          <p:cNvSpPr>
            <a:spLocks noGrp="1"/>
          </p:cNvSpPr>
          <p:nvPr>
            <p:ph type="title"/>
          </p:nvPr>
        </p:nvSpPr>
        <p:spPr/>
        <p:txBody>
          <a:bodyPr>
            <a:normAutofit/>
          </a:bodyPr>
          <a:lstStyle/>
          <a:p>
            <a:r>
              <a:rPr lang="es-ES" sz="3600" dirty="0"/>
              <a:t>https://www.mongodb.com/try/download/compass</a:t>
            </a:r>
          </a:p>
        </p:txBody>
      </p:sp>
      <p:sp>
        <p:nvSpPr>
          <p:cNvPr id="4" name="Marcador de número de diapositiva 3">
            <a:extLst>
              <a:ext uri="{FF2B5EF4-FFF2-40B4-BE49-F238E27FC236}">
                <a16:creationId xmlns:a16="http://schemas.microsoft.com/office/drawing/2014/main" id="{690D0401-0E24-457C-86DB-50059737CC0E}"/>
              </a:ext>
            </a:extLst>
          </p:cNvPr>
          <p:cNvSpPr>
            <a:spLocks noGrp="1"/>
          </p:cNvSpPr>
          <p:nvPr>
            <p:ph type="sldNum" sz="quarter" idx="12"/>
          </p:nvPr>
        </p:nvSpPr>
        <p:spPr/>
        <p:txBody>
          <a:bodyPr/>
          <a:lstStyle/>
          <a:p>
            <a:fld id="{1A5952E3-DA43-4FE4-B797-0AD175EBA12D}" type="slidenum">
              <a:rPr lang="es-ES" smtClean="0"/>
              <a:t>52</a:t>
            </a:fld>
            <a:endParaRPr lang="es-ES"/>
          </a:p>
        </p:txBody>
      </p:sp>
      <p:sp>
        <p:nvSpPr>
          <p:cNvPr id="8" name="Marcador de contenido 7">
            <a:extLst>
              <a:ext uri="{FF2B5EF4-FFF2-40B4-BE49-F238E27FC236}">
                <a16:creationId xmlns:a16="http://schemas.microsoft.com/office/drawing/2014/main" id="{73AEDBF3-C9B7-69EA-D352-0AAC62B3E8A2}"/>
              </a:ext>
            </a:extLst>
          </p:cNvPr>
          <p:cNvSpPr>
            <a:spLocks noGrp="1"/>
          </p:cNvSpPr>
          <p:nvPr>
            <p:ph idx="1"/>
          </p:nvPr>
        </p:nvSpPr>
        <p:spPr/>
        <p:txBody>
          <a:bodyPr/>
          <a:lstStyle/>
          <a:p>
            <a:r>
              <a:rPr lang="en-US" dirty="0" err="1"/>
              <a:t>Descargamos</a:t>
            </a:r>
            <a:r>
              <a:rPr lang="en-US" dirty="0"/>
              <a:t> </a:t>
            </a:r>
            <a:r>
              <a:rPr lang="en-US" dirty="0" err="1"/>
              <a:t>MongoDb</a:t>
            </a:r>
            <a:r>
              <a:rPr lang="en-US" dirty="0"/>
              <a:t> Compass</a:t>
            </a:r>
            <a:endParaRPr lang="es-ES" dirty="0"/>
          </a:p>
        </p:txBody>
      </p:sp>
      <p:pic>
        <p:nvPicPr>
          <p:cNvPr id="10" name="Imagen 9">
            <a:extLst>
              <a:ext uri="{FF2B5EF4-FFF2-40B4-BE49-F238E27FC236}">
                <a16:creationId xmlns:a16="http://schemas.microsoft.com/office/drawing/2014/main" id="{026B6B26-9F40-B2A9-7E1C-49892BC683BA}"/>
              </a:ext>
            </a:extLst>
          </p:cNvPr>
          <p:cNvPicPr>
            <a:picLocks noChangeAspect="1"/>
          </p:cNvPicPr>
          <p:nvPr/>
        </p:nvPicPr>
        <p:blipFill>
          <a:blip r:embed="rId3"/>
          <a:stretch>
            <a:fillRect/>
          </a:stretch>
        </p:blipFill>
        <p:spPr>
          <a:xfrm>
            <a:off x="6276974" y="1870075"/>
            <a:ext cx="5324475" cy="4030958"/>
          </a:xfrm>
          <a:prstGeom prst="rect">
            <a:avLst/>
          </a:prstGeom>
          <a:ln>
            <a:solidFill>
              <a:schemeClr val="accent1"/>
            </a:solidFill>
          </a:ln>
        </p:spPr>
      </p:pic>
      <p:sp>
        <p:nvSpPr>
          <p:cNvPr id="12" name="CuadroTexto 11">
            <a:extLst>
              <a:ext uri="{FF2B5EF4-FFF2-40B4-BE49-F238E27FC236}">
                <a16:creationId xmlns:a16="http://schemas.microsoft.com/office/drawing/2014/main" id="{D169572C-71C2-11C5-C831-8CE37A71CA58}"/>
              </a:ext>
            </a:extLst>
          </p:cNvPr>
          <p:cNvSpPr txBox="1"/>
          <p:nvPr/>
        </p:nvSpPr>
        <p:spPr>
          <a:xfrm>
            <a:off x="509587" y="4821646"/>
            <a:ext cx="6096000" cy="523220"/>
          </a:xfrm>
          <a:prstGeom prst="rect">
            <a:avLst/>
          </a:prstGeom>
          <a:noFill/>
        </p:spPr>
        <p:txBody>
          <a:bodyPr wrap="square">
            <a:spAutoFit/>
          </a:bodyPr>
          <a:lstStyle/>
          <a:p>
            <a:r>
              <a:rPr lang="en-US" sz="2800" dirty="0" err="1"/>
              <a:t>Instalamos</a:t>
            </a:r>
            <a:r>
              <a:rPr lang="en-US" sz="2800" dirty="0"/>
              <a:t> MongoDB Compass</a:t>
            </a:r>
            <a:endParaRPr lang="es-ES" sz="2800" dirty="0"/>
          </a:p>
        </p:txBody>
      </p:sp>
    </p:spTree>
    <p:extLst>
      <p:ext uri="{BB962C8B-B14F-4D97-AF65-F5344CB8AC3E}">
        <p14:creationId xmlns:p14="http://schemas.microsoft.com/office/powerpoint/2010/main" val="1968449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92B17-36F6-69CC-CB27-0CF3C6EFA46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EDBBDF3-5AE5-BDAA-D975-3B780FA73293}"/>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ACBEDEB2-FB43-CBFC-BF01-F8F1F08BB64C}"/>
              </a:ext>
            </a:extLst>
          </p:cNvPr>
          <p:cNvSpPr>
            <a:spLocks noGrp="1"/>
          </p:cNvSpPr>
          <p:nvPr>
            <p:ph type="sldNum" sz="quarter" idx="12"/>
          </p:nvPr>
        </p:nvSpPr>
        <p:spPr/>
        <p:txBody>
          <a:bodyPr/>
          <a:lstStyle/>
          <a:p>
            <a:fld id="{1A5952E3-DA43-4FE4-B797-0AD175EBA12D}" type="slidenum">
              <a:rPr lang="es-ES" smtClean="0"/>
              <a:t>53</a:t>
            </a:fld>
            <a:endParaRPr lang="es-ES"/>
          </a:p>
        </p:txBody>
      </p:sp>
      <p:pic>
        <p:nvPicPr>
          <p:cNvPr id="6" name="Imagen 5">
            <a:extLst>
              <a:ext uri="{FF2B5EF4-FFF2-40B4-BE49-F238E27FC236}">
                <a16:creationId xmlns:a16="http://schemas.microsoft.com/office/drawing/2014/main" id="{206034CF-356A-0A9D-C40F-BB0697B68633}"/>
              </a:ext>
            </a:extLst>
          </p:cNvPr>
          <p:cNvPicPr>
            <a:picLocks noChangeAspect="1"/>
          </p:cNvPicPr>
          <p:nvPr/>
        </p:nvPicPr>
        <p:blipFill>
          <a:blip r:embed="rId2"/>
          <a:stretch>
            <a:fillRect/>
          </a:stretch>
        </p:blipFill>
        <p:spPr>
          <a:xfrm>
            <a:off x="0" y="1239591"/>
            <a:ext cx="12192000" cy="4378817"/>
          </a:xfrm>
          <a:prstGeom prst="rect">
            <a:avLst/>
          </a:prstGeom>
          <a:ln>
            <a:solidFill>
              <a:schemeClr val="accent1"/>
            </a:solidFill>
          </a:ln>
        </p:spPr>
      </p:pic>
    </p:spTree>
    <p:extLst>
      <p:ext uri="{BB962C8B-B14F-4D97-AF65-F5344CB8AC3E}">
        <p14:creationId xmlns:p14="http://schemas.microsoft.com/office/powerpoint/2010/main" val="2374420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0E344-A913-B184-5422-553E12D4994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B4ECC86-E630-89D7-E3A3-5326CB7E15E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B8B1E8A4-8F7D-BDDA-6341-B88A288249EC}"/>
              </a:ext>
            </a:extLst>
          </p:cNvPr>
          <p:cNvSpPr>
            <a:spLocks noGrp="1"/>
          </p:cNvSpPr>
          <p:nvPr>
            <p:ph type="sldNum" sz="quarter" idx="12"/>
          </p:nvPr>
        </p:nvSpPr>
        <p:spPr/>
        <p:txBody>
          <a:bodyPr/>
          <a:lstStyle/>
          <a:p>
            <a:fld id="{1A5952E3-DA43-4FE4-B797-0AD175EBA12D}" type="slidenum">
              <a:rPr lang="es-ES" smtClean="0"/>
              <a:t>54</a:t>
            </a:fld>
            <a:endParaRPr lang="es-ES"/>
          </a:p>
        </p:txBody>
      </p:sp>
      <p:pic>
        <p:nvPicPr>
          <p:cNvPr id="15" name="Imagen 14">
            <a:extLst>
              <a:ext uri="{FF2B5EF4-FFF2-40B4-BE49-F238E27FC236}">
                <a16:creationId xmlns:a16="http://schemas.microsoft.com/office/drawing/2014/main" id="{2C1E67BB-B11B-8977-0EFB-46B0DEB91D33}"/>
              </a:ext>
            </a:extLst>
          </p:cNvPr>
          <p:cNvPicPr>
            <a:picLocks noChangeAspect="1"/>
          </p:cNvPicPr>
          <p:nvPr/>
        </p:nvPicPr>
        <p:blipFill>
          <a:blip r:embed="rId3"/>
          <a:stretch>
            <a:fillRect/>
          </a:stretch>
        </p:blipFill>
        <p:spPr>
          <a:xfrm>
            <a:off x="0" y="678051"/>
            <a:ext cx="12192000" cy="5501898"/>
          </a:xfrm>
          <a:prstGeom prst="rect">
            <a:avLst/>
          </a:prstGeom>
        </p:spPr>
      </p:pic>
    </p:spTree>
    <p:extLst>
      <p:ext uri="{BB962C8B-B14F-4D97-AF65-F5344CB8AC3E}">
        <p14:creationId xmlns:p14="http://schemas.microsoft.com/office/powerpoint/2010/main" val="21261882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E3164A-EF42-2992-5C1B-5714AFE406A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DF141BBA-7BF8-FB93-4FE0-479C4A0FF20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2434D27-51F0-F440-5560-8C604BC55BD4}"/>
              </a:ext>
            </a:extLst>
          </p:cNvPr>
          <p:cNvSpPr>
            <a:spLocks noGrp="1"/>
          </p:cNvSpPr>
          <p:nvPr>
            <p:ph type="sldNum" sz="quarter" idx="12"/>
          </p:nvPr>
        </p:nvSpPr>
        <p:spPr/>
        <p:txBody>
          <a:bodyPr/>
          <a:lstStyle/>
          <a:p>
            <a:fld id="{1A5952E3-DA43-4FE4-B797-0AD175EBA12D}" type="slidenum">
              <a:rPr lang="es-ES" smtClean="0"/>
              <a:t>55</a:t>
            </a:fld>
            <a:endParaRPr lang="es-ES"/>
          </a:p>
        </p:txBody>
      </p:sp>
      <p:pic>
        <p:nvPicPr>
          <p:cNvPr id="6" name="Imagen 5">
            <a:extLst>
              <a:ext uri="{FF2B5EF4-FFF2-40B4-BE49-F238E27FC236}">
                <a16:creationId xmlns:a16="http://schemas.microsoft.com/office/drawing/2014/main" id="{B5897E40-4007-3F67-7264-EA793553BBC9}"/>
              </a:ext>
            </a:extLst>
          </p:cNvPr>
          <p:cNvPicPr>
            <a:picLocks noChangeAspect="1"/>
          </p:cNvPicPr>
          <p:nvPr/>
        </p:nvPicPr>
        <p:blipFill>
          <a:blip r:embed="rId3"/>
          <a:stretch>
            <a:fillRect/>
          </a:stretch>
        </p:blipFill>
        <p:spPr>
          <a:xfrm>
            <a:off x="242413" y="0"/>
            <a:ext cx="11707174" cy="6858000"/>
          </a:xfrm>
          <a:prstGeom prst="rect">
            <a:avLst/>
          </a:prstGeom>
        </p:spPr>
      </p:pic>
    </p:spTree>
    <p:extLst>
      <p:ext uri="{BB962C8B-B14F-4D97-AF65-F5344CB8AC3E}">
        <p14:creationId xmlns:p14="http://schemas.microsoft.com/office/powerpoint/2010/main" val="8531193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6BB80E-5C7C-649E-101D-80DBEE7B8E7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198E022-6F5B-753C-AAFF-E0039CBF7B9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7193B943-5D17-8449-3510-7FD52475CB1F}"/>
              </a:ext>
            </a:extLst>
          </p:cNvPr>
          <p:cNvSpPr>
            <a:spLocks noGrp="1"/>
          </p:cNvSpPr>
          <p:nvPr>
            <p:ph type="sldNum" sz="quarter" idx="12"/>
          </p:nvPr>
        </p:nvSpPr>
        <p:spPr/>
        <p:txBody>
          <a:bodyPr/>
          <a:lstStyle/>
          <a:p>
            <a:fld id="{1A5952E3-DA43-4FE4-B797-0AD175EBA12D}" type="slidenum">
              <a:rPr lang="es-ES" smtClean="0"/>
              <a:t>56</a:t>
            </a:fld>
            <a:endParaRPr lang="es-ES"/>
          </a:p>
        </p:txBody>
      </p:sp>
      <p:pic>
        <p:nvPicPr>
          <p:cNvPr id="7" name="Imagen 6">
            <a:extLst>
              <a:ext uri="{FF2B5EF4-FFF2-40B4-BE49-F238E27FC236}">
                <a16:creationId xmlns:a16="http://schemas.microsoft.com/office/drawing/2014/main" id="{C9336C12-6CF9-0FC1-877A-FABC58791ED6}"/>
              </a:ext>
            </a:extLst>
          </p:cNvPr>
          <p:cNvPicPr>
            <a:picLocks noChangeAspect="1"/>
          </p:cNvPicPr>
          <p:nvPr/>
        </p:nvPicPr>
        <p:blipFill>
          <a:blip r:embed="rId3"/>
          <a:stretch>
            <a:fillRect/>
          </a:stretch>
        </p:blipFill>
        <p:spPr>
          <a:xfrm>
            <a:off x="0" y="0"/>
            <a:ext cx="12192000" cy="5490266"/>
          </a:xfrm>
          <a:prstGeom prst="rect">
            <a:avLst/>
          </a:prstGeom>
        </p:spPr>
      </p:pic>
    </p:spTree>
    <p:extLst>
      <p:ext uri="{BB962C8B-B14F-4D97-AF65-F5344CB8AC3E}">
        <p14:creationId xmlns:p14="http://schemas.microsoft.com/office/powerpoint/2010/main" val="2402954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0A3CF-E18E-22C3-D9D6-F5A9F0E7E60B}"/>
              </a:ext>
            </a:extLst>
          </p:cNvPr>
          <p:cNvSpPr>
            <a:spLocks noGrp="1"/>
          </p:cNvSpPr>
          <p:nvPr>
            <p:ph type="title"/>
          </p:nvPr>
        </p:nvSpPr>
        <p:spPr/>
        <p:txBody>
          <a:bodyPr/>
          <a:lstStyle/>
          <a:p>
            <a:r>
              <a:rPr lang="en-US" dirty="0" err="1"/>
              <a:t>Conexión</a:t>
            </a:r>
            <a:r>
              <a:rPr lang="en-US" dirty="0"/>
              <a:t> a la BD </a:t>
            </a:r>
            <a:r>
              <a:rPr lang="en-US" dirty="0" err="1"/>
              <a:t>desde</a:t>
            </a:r>
            <a:r>
              <a:rPr lang="en-US" dirty="0"/>
              <a:t> Node.js</a:t>
            </a:r>
            <a:endParaRPr lang="es-ES" dirty="0"/>
          </a:p>
        </p:txBody>
      </p:sp>
      <p:sp>
        <p:nvSpPr>
          <p:cNvPr id="3" name="Marcador de contenido 2">
            <a:extLst>
              <a:ext uri="{FF2B5EF4-FFF2-40B4-BE49-F238E27FC236}">
                <a16:creationId xmlns:a16="http://schemas.microsoft.com/office/drawing/2014/main" id="{34C3E442-4D92-F961-EB96-730506941FBF}"/>
              </a:ext>
            </a:extLst>
          </p:cNvPr>
          <p:cNvSpPr>
            <a:spLocks noGrp="1"/>
          </p:cNvSpPr>
          <p:nvPr>
            <p:ph idx="1"/>
          </p:nvPr>
        </p:nvSpPr>
        <p:spPr/>
        <p:txBody>
          <a:bodyPr/>
          <a:lstStyle/>
          <a:p>
            <a:r>
              <a:rPr lang="es-ES" dirty="0"/>
              <a:t>Crear el archivo </a:t>
            </a:r>
            <a:r>
              <a:rPr lang="es-ES" dirty="0" err="1"/>
              <a:t>variables.env</a:t>
            </a:r>
            <a:endParaRPr lang="es-ES" dirty="0"/>
          </a:p>
          <a:p>
            <a:r>
              <a:rPr lang="es-ES" dirty="0"/>
              <a:t> Pasar la cadena de conexión</a:t>
            </a:r>
          </a:p>
          <a:p>
            <a:pPr marL="0" indent="0">
              <a:buNone/>
            </a:pPr>
            <a:r>
              <a:rPr lang="es-ES" dirty="0"/>
              <a:t>DB_MONGO=</a:t>
            </a:r>
            <a:r>
              <a:rPr lang="es-ES" dirty="0" err="1"/>
              <a:t>mongodb+srv</a:t>
            </a:r>
            <a:r>
              <a:rPr lang="es-ES" dirty="0"/>
              <a:t>://marina:marina@cluster0.chpupwe.mongodb.net/</a:t>
            </a:r>
            <a:r>
              <a:rPr lang="es-ES" dirty="0" err="1"/>
              <a:t>meanproductos</a:t>
            </a:r>
            <a:endParaRPr lang="es-ES" dirty="0"/>
          </a:p>
          <a:p>
            <a:pPr marL="0" indent="0">
              <a:buNone/>
            </a:pPr>
            <a:endParaRPr lang="es-ES" dirty="0"/>
          </a:p>
          <a:p>
            <a:r>
              <a:rPr lang="es-ES" dirty="0"/>
              <a:t>Crear la carpeta </a:t>
            </a:r>
            <a:r>
              <a:rPr lang="es-ES" dirty="0" err="1"/>
              <a:t>config</a:t>
            </a:r>
            <a:r>
              <a:rPr lang="es-ES" dirty="0"/>
              <a:t>.</a:t>
            </a:r>
          </a:p>
          <a:p>
            <a:r>
              <a:rPr lang="es-ES" dirty="0"/>
              <a:t>En la carpeta </a:t>
            </a:r>
            <a:r>
              <a:rPr lang="es-ES" dirty="0" err="1"/>
              <a:t>config</a:t>
            </a:r>
            <a:r>
              <a:rPr lang="es-ES" dirty="0"/>
              <a:t> crear el archivo db.js</a:t>
            </a:r>
          </a:p>
          <a:p>
            <a:endParaRPr lang="es-ES" dirty="0"/>
          </a:p>
        </p:txBody>
      </p:sp>
      <p:sp>
        <p:nvSpPr>
          <p:cNvPr id="4" name="Marcador de número de diapositiva 3">
            <a:extLst>
              <a:ext uri="{FF2B5EF4-FFF2-40B4-BE49-F238E27FC236}">
                <a16:creationId xmlns:a16="http://schemas.microsoft.com/office/drawing/2014/main" id="{092E12DA-2F92-C00E-507D-6219941B8FB8}"/>
              </a:ext>
            </a:extLst>
          </p:cNvPr>
          <p:cNvSpPr>
            <a:spLocks noGrp="1"/>
          </p:cNvSpPr>
          <p:nvPr>
            <p:ph type="sldNum" sz="quarter" idx="12"/>
          </p:nvPr>
        </p:nvSpPr>
        <p:spPr/>
        <p:txBody>
          <a:bodyPr/>
          <a:lstStyle/>
          <a:p>
            <a:fld id="{1A5952E3-DA43-4FE4-B797-0AD175EBA12D}" type="slidenum">
              <a:rPr lang="es-ES" smtClean="0"/>
              <a:t>57</a:t>
            </a:fld>
            <a:endParaRPr lang="es-ES"/>
          </a:p>
        </p:txBody>
      </p:sp>
    </p:spTree>
    <p:extLst>
      <p:ext uri="{BB962C8B-B14F-4D97-AF65-F5344CB8AC3E}">
        <p14:creationId xmlns:p14="http://schemas.microsoft.com/office/powerpoint/2010/main" val="3425741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193784-56DC-C56C-4996-C75EAE5DEC2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6B44578-E908-A2B7-52C8-AF1F3FA58043}"/>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4EB1F8A-1159-8FEE-829B-B1772C81DAD2}"/>
              </a:ext>
            </a:extLst>
          </p:cNvPr>
          <p:cNvSpPr>
            <a:spLocks noGrp="1"/>
          </p:cNvSpPr>
          <p:nvPr>
            <p:ph type="sldNum" sz="quarter" idx="12"/>
          </p:nvPr>
        </p:nvSpPr>
        <p:spPr/>
        <p:txBody>
          <a:bodyPr/>
          <a:lstStyle/>
          <a:p>
            <a:fld id="{1A5952E3-DA43-4FE4-B797-0AD175EBA12D}" type="slidenum">
              <a:rPr lang="es-ES" smtClean="0"/>
              <a:t>58</a:t>
            </a:fld>
            <a:endParaRPr lang="es-ES"/>
          </a:p>
        </p:txBody>
      </p:sp>
      <p:pic>
        <p:nvPicPr>
          <p:cNvPr id="11" name="Imagen 10">
            <a:extLst>
              <a:ext uri="{FF2B5EF4-FFF2-40B4-BE49-F238E27FC236}">
                <a16:creationId xmlns:a16="http://schemas.microsoft.com/office/drawing/2014/main" id="{32D222F9-48A5-0E28-D06A-5F73B01F31CB}"/>
              </a:ext>
            </a:extLst>
          </p:cNvPr>
          <p:cNvPicPr>
            <a:picLocks noChangeAspect="1"/>
          </p:cNvPicPr>
          <p:nvPr/>
        </p:nvPicPr>
        <p:blipFill>
          <a:blip r:embed="rId3"/>
          <a:stretch>
            <a:fillRect/>
          </a:stretch>
        </p:blipFill>
        <p:spPr>
          <a:xfrm>
            <a:off x="838200" y="365125"/>
            <a:ext cx="8267700" cy="5865235"/>
          </a:xfrm>
          <a:prstGeom prst="rect">
            <a:avLst/>
          </a:prstGeom>
        </p:spPr>
      </p:pic>
    </p:spTree>
    <p:extLst>
      <p:ext uri="{BB962C8B-B14F-4D97-AF65-F5344CB8AC3E}">
        <p14:creationId xmlns:p14="http://schemas.microsoft.com/office/powerpoint/2010/main" val="23611860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21C84-9132-19FF-4A2A-C4F8A79685FE}"/>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AC3376B5-1349-EBF8-0F3C-8E65229CEBA8}"/>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1AD1862F-3CA6-E276-9446-E4C5C961F86B}"/>
              </a:ext>
            </a:extLst>
          </p:cNvPr>
          <p:cNvSpPr>
            <a:spLocks noGrp="1"/>
          </p:cNvSpPr>
          <p:nvPr>
            <p:ph type="sldNum" sz="quarter" idx="12"/>
          </p:nvPr>
        </p:nvSpPr>
        <p:spPr/>
        <p:txBody>
          <a:bodyPr/>
          <a:lstStyle/>
          <a:p>
            <a:fld id="{1A5952E3-DA43-4FE4-B797-0AD175EBA12D}" type="slidenum">
              <a:rPr lang="es-ES" smtClean="0"/>
              <a:t>59</a:t>
            </a:fld>
            <a:endParaRPr lang="es-ES"/>
          </a:p>
        </p:txBody>
      </p:sp>
      <p:pic>
        <p:nvPicPr>
          <p:cNvPr id="12" name="Imagen 11">
            <a:extLst>
              <a:ext uri="{FF2B5EF4-FFF2-40B4-BE49-F238E27FC236}">
                <a16:creationId xmlns:a16="http://schemas.microsoft.com/office/drawing/2014/main" id="{822A5D69-0714-BFAD-2898-8A7AB5286451}"/>
              </a:ext>
            </a:extLst>
          </p:cNvPr>
          <p:cNvPicPr>
            <a:picLocks noChangeAspect="1"/>
          </p:cNvPicPr>
          <p:nvPr/>
        </p:nvPicPr>
        <p:blipFill>
          <a:blip r:embed="rId3"/>
          <a:stretch>
            <a:fillRect/>
          </a:stretch>
        </p:blipFill>
        <p:spPr>
          <a:xfrm>
            <a:off x="1192934" y="0"/>
            <a:ext cx="9806131" cy="6858000"/>
          </a:xfrm>
          <a:prstGeom prst="rect">
            <a:avLst/>
          </a:prstGeom>
        </p:spPr>
      </p:pic>
    </p:spTree>
    <p:extLst>
      <p:ext uri="{BB962C8B-B14F-4D97-AF65-F5344CB8AC3E}">
        <p14:creationId xmlns:p14="http://schemas.microsoft.com/office/powerpoint/2010/main" val="2538237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76324-2831-1E70-E9D3-F6450217297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AEF1941-F835-2EDE-8769-D9E7F2808BFC}"/>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70DCAA86-B1A0-A6B8-73FB-3D1A6799E422}"/>
              </a:ext>
            </a:extLst>
          </p:cNvPr>
          <p:cNvSpPr>
            <a:spLocks noGrp="1"/>
          </p:cNvSpPr>
          <p:nvPr>
            <p:ph type="sldNum" sz="quarter" idx="12"/>
          </p:nvPr>
        </p:nvSpPr>
        <p:spPr/>
        <p:txBody>
          <a:bodyPr/>
          <a:lstStyle/>
          <a:p>
            <a:fld id="{1A5952E3-DA43-4FE4-B797-0AD175EBA12D}" type="slidenum">
              <a:rPr lang="es-ES" smtClean="0"/>
              <a:t>6</a:t>
            </a:fld>
            <a:endParaRPr lang="es-ES"/>
          </a:p>
        </p:txBody>
      </p:sp>
      <p:pic>
        <p:nvPicPr>
          <p:cNvPr id="6" name="Imagen 5">
            <a:extLst>
              <a:ext uri="{FF2B5EF4-FFF2-40B4-BE49-F238E27FC236}">
                <a16:creationId xmlns:a16="http://schemas.microsoft.com/office/drawing/2014/main" id="{FBE1C5B0-42C0-B6BA-4C16-91026C9A25F6}"/>
              </a:ext>
            </a:extLst>
          </p:cNvPr>
          <p:cNvPicPr>
            <a:picLocks noChangeAspect="1"/>
          </p:cNvPicPr>
          <p:nvPr/>
        </p:nvPicPr>
        <p:blipFill>
          <a:blip r:embed="rId3"/>
          <a:stretch>
            <a:fillRect/>
          </a:stretch>
        </p:blipFill>
        <p:spPr>
          <a:xfrm>
            <a:off x="495300" y="490537"/>
            <a:ext cx="11201400" cy="5876925"/>
          </a:xfrm>
          <a:prstGeom prst="rect">
            <a:avLst/>
          </a:prstGeom>
        </p:spPr>
      </p:pic>
    </p:spTree>
    <p:extLst>
      <p:ext uri="{BB962C8B-B14F-4D97-AF65-F5344CB8AC3E}">
        <p14:creationId xmlns:p14="http://schemas.microsoft.com/office/powerpoint/2010/main" val="1510605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2E5433-84CE-5111-6232-1930CC955059}"/>
              </a:ext>
            </a:extLst>
          </p:cNvPr>
          <p:cNvSpPr>
            <a:spLocks noGrp="1"/>
          </p:cNvSpPr>
          <p:nvPr>
            <p:ph type="title"/>
          </p:nvPr>
        </p:nvSpPr>
        <p:spPr/>
        <p:txBody>
          <a:bodyPr/>
          <a:lstStyle/>
          <a:p>
            <a:r>
              <a:rPr lang="en-US" dirty="0" err="1"/>
              <a:t>Crear</a:t>
            </a:r>
            <a:r>
              <a:rPr lang="en-US" dirty="0"/>
              <a:t> </a:t>
            </a:r>
            <a:r>
              <a:rPr lang="en-US" dirty="0" err="1"/>
              <a:t>rutas</a:t>
            </a:r>
            <a:r>
              <a:rPr lang="en-US" dirty="0"/>
              <a:t> para </a:t>
            </a:r>
            <a:r>
              <a:rPr lang="en-US" dirty="0" err="1"/>
              <a:t>productos</a:t>
            </a:r>
            <a:endParaRPr lang="es-ES" dirty="0"/>
          </a:p>
        </p:txBody>
      </p:sp>
      <p:sp>
        <p:nvSpPr>
          <p:cNvPr id="3" name="Marcador de contenido 2">
            <a:extLst>
              <a:ext uri="{FF2B5EF4-FFF2-40B4-BE49-F238E27FC236}">
                <a16:creationId xmlns:a16="http://schemas.microsoft.com/office/drawing/2014/main" id="{0B227F7E-DD45-4A7C-50BD-2F025F838753}"/>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AACE13A-6B90-65F1-246E-CB216A649A2B}"/>
              </a:ext>
            </a:extLst>
          </p:cNvPr>
          <p:cNvSpPr>
            <a:spLocks noGrp="1"/>
          </p:cNvSpPr>
          <p:nvPr>
            <p:ph type="sldNum" sz="quarter" idx="12"/>
          </p:nvPr>
        </p:nvSpPr>
        <p:spPr/>
        <p:txBody>
          <a:bodyPr/>
          <a:lstStyle/>
          <a:p>
            <a:fld id="{1A5952E3-DA43-4FE4-B797-0AD175EBA12D}" type="slidenum">
              <a:rPr lang="es-ES" smtClean="0"/>
              <a:t>60</a:t>
            </a:fld>
            <a:endParaRPr lang="es-ES"/>
          </a:p>
        </p:txBody>
      </p:sp>
      <p:pic>
        <p:nvPicPr>
          <p:cNvPr id="6" name="Imagen 5">
            <a:extLst>
              <a:ext uri="{FF2B5EF4-FFF2-40B4-BE49-F238E27FC236}">
                <a16:creationId xmlns:a16="http://schemas.microsoft.com/office/drawing/2014/main" id="{3B1E0903-2B0C-E2EB-53FA-2AEFB07D467C}"/>
              </a:ext>
            </a:extLst>
          </p:cNvPr>
          <p:cNvPicPr>
            <a:picLocks noChangeAspect="1"/>
          </p:cNvPicPr>
          <p:nvPr/>
        </p:nvPicPr>
        <p:blipFill>
          <a:blip r:embed="rId2"/>
          <a:stretch>
            <a:fillRect/>
          </a:stretch>
        </p:blipFill>
        <p:spPr>
          <a:xfrm>
            <a:off x="838200" y="1825625"/>
            <a:ext cx="6610350" cy="4348202"/>
          </a:xfrm>
          <a:prstGeom prst="rect">
            <a:avLst/>
          </a:prstGeom>
        </p:spPr>
      </p:pic>
    </p:spTree>
    <p:extLst>
      <p:ext uri="{BB962C8B-B14F-4D97-AF65-F5344CB8AC3E}">
        <p14:creationId xmlns:p14="http://schemas.microsoft.com/office/powerpoint/2010/main" val="2700823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DAE42-2FBB-18AC-B5EE-483DDDE4E31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CB80B91-1E39-6028-B982-6F269157A977}"/>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D6C118B-4400-3A1F-D6A1-3296F8B86282}"/>
              </a:ext>
            </a:extLst>
          </p:cNvPr>
          <p:cNvSpPr>
            <a:spLocks noGrp="1"/>
          </p:cNvSpPr>
          <p:nvPr>
            <p:ph type="sldNum" sz="quarter" idx="12"/>
          </p:nvPr>
        </p:nvSpPr>
        <p:spPr/>
        <p:txBody>
          <a:bodyPr/>
          <a:lstStyle/>
          <a:p>
            <a:fld id="{1A5952E3-DA43-4FE4-B797-0AD175EBA12D}" type="slidenum">
              <a:rPr lang="es-ES" smtClean="0"/>
              <a:t>61</a:t>
            </a:fld>
            <a:endParaRPr lang="es-ES"/>
          </a:p>
        </p:txBody>
      </p:sp>
      <p:pic>
        <p:nvPicPr>
          <p:cNvPr id="6" name="Imagen 5">
            <a:extLst>
              <a:ext uri="{FF2B5EF4-FFF2-40B4-BE49-F238E27FC236}">
                <a16:creationId xmlns:a16="http://schemas.microsoft.com/office/drawing/2014/main" id="{4C41E83B-4CE6-80ED-448A-8B5DA071B4A0}"/>
              </a:ext>
            </a:extLst>
          </p:cNvPr>
          <p:cNvPicPr>
            <a:picLocks noChangeAspect="1"/>
          </p:cNvPicPr>
          <p:nvPr/>
        </p:nvPicPr>
        <p:blipFill>
          <a:blip r:embed="rId2"/>
          <a:stretch>
            <a:fillRect/>
          </a:stretch>
        </p:blipFill>
        <p:spPr>
          <a:xfrm>
            <a:off x="838200" y="509588"/>
            <a:ext cx="5534025" cy="5667375"/>
          </a:xfrm>
          <a:prstGeom prst="rect">
            <a:avLst/>
          </a:prstGeom>
        </p:spPr>
      </p:pic>
      <p:sp>
        <p:nvSpPr>
          <p:cNvPr id="8" name="Rectángulo 7">
            <a:extLst>
              <a:ext uri="{FF2B5EF4-FFF2-40B4-BE49-F238E27FC236}">
                <a16:creationId xmlns:a16="http://schemas.microsoft.com/office/drawing/2014/main" id="{743718DD-E3B6-B9FF-9372-253562989250}"/>
              </a:ext>
            </a:extLst>
          </p:cNvPr>
          <p:cNvSpPr/>
          <p:nvPr/>
        </p:nvSpPr>
        <p:spPr>
          <a:xfrm>
            <a:off x="1504950" y="2571750"/>
            <a:ext cx="3295650" cy="457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81491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FA8B0A-D64F-D0F0-2F22-87CBF7D0B0D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0528DB7-E429-BD25-CD35-A132105B38EC}"/>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9C0012B-D060-549A-0E7B-2E37BB26A054}"/>
              </a:ext>
            </a:extLst>
          </p:cNvPr>
          <p:cNvSpPr>
            <a:spLocks noGrp="1"/>
          </p:cNvSpPr>
          <p:nvPr>
            <p:ph type="sldNum" sz="quarter" idx="12"/>
          </p:nvPr>
        </p:nvSpPr>
        <p:spPr/>
        <p:txBody>
          <a:bodyPr/>
          <a:lstStyle/>
          <a:p>
            <a:fld id="{1A5952E3-DA43-4FE4-B797-0AD175EBA12D}" type="slidenum">
              <a:rPr lang="es-ES" smtClean="0"/>
              <a:t>62</a:t>
            </a:fld>
            <a:endParaRPr lang="es-ES"/>
          </a:p>
        </p:txBody>
      </p:sp>
      <p:pic>
        <p:nvPicPr>
          <p:cNvPr id="6" name="Imagen 5">
            <a:extLst>
              <a:ext uri="{FF2B5EF4-FFF2-40B4-BE49-F238E27FC236}">
                <a16:creationId xmlns:a16="http://schemas.microsoft.com/office/drawing/2014/main" id="{1E7E02AA-B383-0A64-1AA6-44919F6499B1}"/>
              </a:ext>
            </a:extLst>
          </p:cNvPr>
          <p:cNvPicPr>
            <a:picLocks noChangeAspect="1"/>
          </p:cNvPicPr>
          <p:nvPr/>
        </p:nvPicPr>
        <p:blipFill>
          <a:blip r:embed="rId2"/>
          <a:stretch>
            <a:fillRect/>
          </a:stretch>
        </p:blipFill>
        <p:spPr>
          <a:xfrm>
            <a:off x="757237" y="1042987"/>
            <a:ext cx="10677525" cy="4772025"/>
          </a:xfrm>
          <a:prstGeom prst="rect">
            <a:avLst/>
          </a:prstGeom>
        </p:spPr>
      </p:pic>
    </p:spTree>
    <p:extLst>
      <p:ext uri="{BB962C8B-B14F-4D97-AF65-F5344CB8AC3E}">
        <p14:creationId xmlns:p14="http://schemas.microsoft.com/office/powerpoint/2010/main" val="3059024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55DC8-64B3-A4D2-352F-0C999852CE09}"/>
              </a:ext>
            </a:extLst>
          </p:cNvPr>
          <p:cNvSpPr>
            <a:spLocks noGrp="1"/>
          </p:cNvSpPr>
          <p:nvPr>
            <p:ph type="title"/>
          </p:nvPr>
        </p:nvSpPr>
        <p:spPr/>
        <p:txBody>
          <a:bodyPr/>
          <a:lstStyle/>
          <a:p>
            <a:r>
              <a:rPr lang="en-US" dirty="0" err="1"/>
              <a:t>Controladores</a:t>
            </a:r>
            <a:endParaRPr lang="es-ES" dirty="0"/>
          </a:p>
        </p:txBody>
      </p:sp>
      <p:sp>
        <p:nvSpPr>
          <p:cNvPr id="3" name="Marcador de contenido 2">
            <a:extLst>
              <a:ext uri="{FF2B5EF4-FFF2-40B4-BE49-F238E27FC236}">
                <a16:creationId xmlns:a16="http://schemas.microsoft.com/office/drawing/2014/main" id="{2E765F20-FE2D-ADB5-AA4B-E1E403168CB7}"/>
              </a:ext>
            </a:extLst>
          </p:cNvPr>
          <p:cNvSpPr>
            <a:spLocks noGrp="1"/>
          </p:cNvSpPr>
          <p:nvPr>
            <p:ph idx="1"/>
          </p:nvPr>
        </p:nvSpPr>
        <p:spPr/>
        <p:txBody>
          <a:bodyPr/>
          <a:lstStyle/>
          <a:p>
            <a:pPr marL="0" indent="0" algn="just">
              <a:buNone/>
            </a:pPr>
            <a:r>
              <a:rPr lang="es-ES" dirty="0"/>
              <a:t>Para evitar tener muchas funciones en productos.js creamos una carpeta que se va a llamar </a:t>
            </a:r>
            <a:r>
              <a:rPr lang="es-ES" dirty="0" err="1"/>
              <a:t>controlers</a:t>
            </a:r>
            <a:r>
              <a:rPr lang="es-ES" dirty="0"/>
              <a:t> y dentro de esta carpeta creamos un archivo </a:t>
            </a:r>
            <a:r>
              <a:rPr lang="es-ES" dirty="0" err="1"/>
              <a:t>productoControllers</a:t>
            </a:r>
            <a:r>
              <a:rPr lang="es-ES" dirty="0"/>
              <a:t>.</a:t>
            </a:r>
          </a:p>
        </p:txBody>
      </p:sp>
      <p:sp>
        <p:nvSpPr>
          <p:cNvPr id="4" name="Marcador de número de diapositiva 3">
            <a:extLst>
              <a:ext uri="{FF2B5EF4-FFF2-40B4-BE49-F238E27FC236}">
                <a16:creationId xmlns:a16="http://schemas.microsoft.com/office/drawing/2014/main" id="{C0B89CF2-13BC-841C-C4C6-2D854E9119AD}"/>
              </a:ext>
            </a:extLst>
          </p:cNvPr>
          <p:cNvSpPr>
            <a:spLocks noGrp="1"/>
          </p:cNvSpPr>
          <p:nvPr>
            <p:ph type="sldNum" sz="quarter" idx="12"/>
          </p:nvPr>
        </p:nvSpPr>
        <p:spPr/>
        <p:txBody>
          <a:bodyPr/>
          <a:lstStyle/>
          <a:p>
            <a:fld id="{1A5952E3-DA43-4FE4-B797-0AD175EBA12D}" type="slidenum">
              <a:rPr lang="es-ES" smtClean="0"/>
              <a:t>63</a:t>
            </a:fld>
            <a:endParaRPr lang="es-ES"/>
          </a:p>
        </p:txBody>
      </p:sp>
      <p:pic>
        <p:nvPicPr>
          <p:cNvPr id="8" name="Imagen 7">
            <a:extLst>
              <a:ext uri="{FF2B5EF4-FFF2-40B4-BE49-F238E27FC236}">
                <a16:creationId xmlns:a16="http://schemas.microsoft.com/office/drawing/2014/main" id="{BD0874ED-BD33-C059-E20F-EFB5882BC291}"/>
              </a:ext>
            </a:extLst>
          </p:cNvPr>
          <p:cNvPicPr>
            <a:picLocks noChangeAspect="1"/>
          </p:cNvPicPr>
          <p:nvPr/>
        </p:nvPicPr>
        <p:blipFill>
          <a:blip r:embed="rId2"/>
          <a:stretch>
            <a:fillRect/>
          </a:stretch>
        </p:blipFill>
        <p:spPr>
          <a:xfrm>
            <a:off x="838200" y="3170895"/>
            <a:ext cx="4591050" cy="1362075"/>
          </a:xfrm>
          <a:prstGeom prst="rect">
            <a:avLst/>
          </a:prstGeom>
        </p:spPr>
      </p:pic>
      <p:pic>
        <p:nvPicPr>
          <p:cNvPr id="10" name="Imagen 9">
            <a:extLst>
              <a:ext uri="{FF2B5EF4-FFF2-40B4-BE49-F238E27FC236}">
                <a16:creationId xmlns:a16="http://schemas.microsoft.com/office/drawing/2014/main" id="{519712C1-268B-DC0B-511B-9212EA01C111}"/>
              </a:ext>
            </a:extLst>
          </p:cNvPr>
          <p:cNvPicPr>
            <a:picLocks noChangeAspect="1"/>
          </p:cNvPicPr>
          <p:nvPr/>
        </p:nvPicPr>
        <p:blipFill>
          <a:blip r:embed="rId3"/>
          <a:stretch>
            <a:fillRect/>
          </a:stretch>
        </p:blipFill>
        <p:spPr>
          <a:xfrm>
            <a:off x="5733630" y="3879648"/>
            <a:ext cx="6033650" cy="2482148"/>
          </a:xfrm>
          <a:prstGeom prst="rect">
            <a:avLst/>
          </a:prstGeom>
        </p:spPr>
      </p:pic>
      <p:sp>
        <p:nvSpPr>
          <p:cNvPr id="11" name="Rectángulo 10">
            <a:extLst>
              <a:ext uri="{FF2B5EF4-FFF2-40B4-BE49-F238E27FC236}">
                <a16:creationId xmlns:a16="http://schemas.microsoft.com/office/drawing/2014/main" id="{1CEA66B8-12B3-EDF6-D5E1-915DA41F3ECD}"/>
              </a:ext>
            </a:extLst>
          </p:cNvPr>
          <p:cNvSpPr/>
          <p:nvPr/>
        </p:nvSpPr>
        <p:spPr>
          <a:xfrm>
            <a:off x="6340839" y="4986364"/>
            <a:ext cx="5317341" cy="3651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438220DD-5C9C-9F66-4A74-69C2F8861367}"/>
              </a:ext>
            </a:extLst>
          </p:cNvPr>
          <p:cNvSpPr/>
          <p:nvPr/>
        </p:nvSpPr>
        <p:spPr>
          <a:xfrm>
            <a:off x="6188649" y="5473935"/>
            <a:ext cx="5317341" cy="3651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59949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A1C415-60CD-F1A7-D925-532BE3909981}"/>
              </a:ext>
            </a:extLst>
          </p:cNvPr>
          <p:cNvSpPr>
            <a:spLocks noGrp="1"/>
          </p:cNvSpPr>
          <p:nvPr>
            <p:ph type="title"/>
          </p:nvPr>
        </p:nvSpPr>
        <p:spPr/>
        <p:txBody>
          <a:bodyPr/>
          <a:lstStyle/>
          <a:p>
            <a:r>
              <a:rPr lang="en-US" dirty="0" err="1"/>
              <a:t>Crear</a:t>
            </a:r>
            <a:r>
              <a:rPr lang="en-US" dirty="0"/>
              <a:t> </a:t>
            </a:r>
            <a:r>
              <a:rPr lang="en-US" dirty="0" err="1"/>
              <a:t>el</a:t>
            </a:r>
            <a:r>
              <a:rPr lang="en-US" dirty="0"/>
              <a:t> </a:t>
            </a:r>
            <a:r>
              <a:rPr lang="en-US" dirty="0" err="1"/>
              <a:t>cuerpo</a:t>
            </a:r>
            <a:r>
              <a:rPr lang="en-US" dirty="0"/>
              <a:t> de la </a:t>
            </a:r>
            <a:r>
              <a:rPr lang="en-US" dirty="0" err="1"/>
              <a:t>solicitud</a:t>
            </a:r>
            <a:endParaRPr lang="es-ES" dirty="0"/>
          </a:p>
        </p:txBody>
      </p:sp>
      <p:sp>
        <p:nvSpPr>
          <p:cNvPr id="3" name="Marcador de contenido 2">
            <a:extLst>
              <a:ext uri="{FF2B5EF4-FFF2-40B4-BE49-F238E27FC236}">
                <a16:creationId xmlns:a16="http://schemas.microsoft.com/office/drawing/2014/main" id="{3188433F-4860-B35E-1354-3E87C17EA63C}"/>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296E10E-0BDF-CBAA-7B06-976E2F90C1B5}"/>
              </a:ext>
            </a:extLst>
          </p:cNvPr>
          <p:cNvSpPr>
            <a:spLocks noGrp="1"/>
          </p:cNvSpPr>
          <p:nvPr>
            <p:ph type="sldNum" sz="quarter" idx="12"/>
          </p:nvPr>
        </p:nvSpPr>
        <p:spPr/>
        <p:txBody>
          <a:bodyPr/>
          <a:lstStyle/>
          <a:p>
            <a:fld id="{1A5952E3-DA43-4FE4-B797-0AD175EBA12D}" type="slidenum">
              <a:rPr lang="es-ES" smtClean="0"/>
              <a:t>64</a:t>
            </a:fld>
            <a:endParaRPr lang="es-ES"/>
          </a:p>
        </p:txBody>
      </p:sp>
      <p:pic>
        <p:nvPicPr>
          <p:cNvPr id="7" name="Imagen 6">
            <a:extLst>
              <a:ext uri="{FF2B5EF4-FFF2-40B4-BE49-F238E27FC236}">
                <a16:creationId xmlns:a16="http://schemas.microsoft.com/office/drawing/2014/main" id="{412769DA-1A84-573B-1C7F-0C0FB597D6B9}"/>
              </a:ext>
            </a:extLst>
          </p:cNvPr>
          <p:cNvPicPr>
            <a:picLocks noChangeAspect="1"/>
          </p:cNvPicPr>
          <p:nvPr/>
        </p:nvPicPr>
        <p:blipFill>
          <a:blip r:embed="rId2"/>
          <a:stretch>
            <a:fillRect/>
          </a:stretch>
        </p:blipFill>
        <p:spPr>
          <a:xfrm>
            <a:off x="838200" y="1828800"/>
            <a:ext cx="8065957" cy="4392482"/>
          </a:xfrm>
          <a:prstGeom prst="rect">
            <a:avLst/>
          </a:prstGeom>
        </p:spPr>
      </p:pic>
    </p:spTree>
    <p:extLst>
      <p:ext uri="{BB962C8B-B14F-4D97-AF65-F5344CB8AC3E}">
        <p14:creationId xmlns:p14="http://schemas.microsoft.com/office/powerpoint/2010/main" val="766068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BC182E-29AF-DD72-4243-3306EEE8917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8DFD10A-34BB-345E-9AEC-BE0400291AE9}"/>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B9CA64B-5022-CBE4-048B-7DEF7535B018}"/>
              </a:ext>
            </a:extLst>
          </p:cNvPr>
          <p:cNvSpPr>
            <a:spLocks noGrp="1"/>
          </p:cNvSpPr>
          <p:nvPr>
            <p:ph type="sldNum" sz="quarter" idx="12"/>
          </p:nvPr>
        </p:nvSpPr>
        <p:spPr/>
        <p:txBody>
          <a:bodyPr/>
          <a:lstStyle/>
          <a:p>
            <a:fld id="{1A5952E3-DA43-4FE4-B797-0AD175EBA12D}" type="slidenum">
              <a:rPr lang="es-ES" smtClean="0"/>
              <a:t>65</a:t>
            </a:fld>
            <a:endParaRPr lang="es-ES"/>
          </a:p>
        </p:txBody>
      </p:sp>
      <p:pic>
        <p:nvPicPr>
          <p:cNvPr id="6" name="Imagen 5">
            <a:extLst>
              <a:ext uri="{FF2B5EF4-FFF2-40B4-BE49-F238E27FC236}">
                <a16:creationId xmlns:a16="http://schemas.microsoft.com/office/drawing/2014/main" id="{70AE3C35-87A7-B4D2-BE1A-AF1A67EDD9F2}"/>
              </a:ext>
            </a:extLst>
          </p:cNvPr>
          <p:cNvPicPr>
            <a:picLocks noChangeAspect="1"/>
          </p:cNvPicPr>
          <p:nvPr/>
        </p:nvPicPr>
        <p:blipFill>
          <a:blip r:embed="rId2"/>
          <a:stretch>
            <a:fillRect/>
          </a:stretch>
        </p:blipFill>
        <p:spPr>
          <a:xfrm>
            <a:off x="838200" y="483589"/>
            <a:ext cx="6462010" cy="5711143"/>
          </a:xfrm>
          <a:prstGeom prst="rect">
            <a:avLst/>
          </a:prstGeom>
        </p:spPr>
      </p:pic>
      <p:sp>
        <p:nvSpPr>
          <p:cNvPr id="7" name="Rectángulo 6">
            <a:extLst>
              <a:ext uri="{FF2B5EF4-FFF2-40B4-BE49-F238E27FC236}">
                <a16:creationId xmlns:a16="http://schemas.microsoft.com/office/drawing/2014/main" id="{398D8D52-B96D-2CF7-70F7-5539E6E52572}"/>
              </a:ext>
            </a:extLst>
          </p:cNvPr>
          <p:cNvSpPr/>
          <p:nvPr/>
        </p:nvSpPr>
        <p:spPr>
          <a:xfrm>
            <a:off x="1648918" y="3687580"/>
            <a:ext cx="3147934" cy="7794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F42C4798-4BDD-0BA7-16C8-3C50AB864C3A}"/>
              </a:ext>
            </a:extLst>
          </p:cNvPr>
          <p:cNvCxnSpPr>
            <a:cxnSpLocks/>
          </p:cNvCxnSpPr>
          <p:nvPr/>
        </p:nvCxnSpPr>
        <p:spPr>
          <a:xfrm>
            <a:off x="5111646" y="4152275"/>
            <a:ext cx="2593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8974F434-4C69-4587-64FF-DD5CEF216CE8}"/>
              </a:ext>
            </a:extLst>
          </p:cNvPr>
          <p:cNvSpPr txBox="1"/>
          <p:nvPr/>
        </p:nvSpPr>
        <p:spPr>
          <a:xfrm>
            <a:off x="7805119" y="3829109"/>
            <a:ext cx="4359399" cy="646331"/>
          </a:xfrm>
          <a:prstGeom prst="rect">
            <a:avLst/>
          </a:prstGeom>
          <a:noFill/>
        </p:spPr>
        <p:txBody>
          <a:bodyPr wrap="none" rtlCol="0">
            <a:spAutoFit/>
          </a:bodyPr>
          <a:lstStyle/>
          <a:p>
            <a:r>
              <a:rPr lang="es-ES" dirty="0"/>
              <a:t>Posibilita enviar archivos </a:t>
            </a:r>
            <a:r>
              <a:rPr lang="es-ES" dirty="0" err="1"/>
              <a:t>json</a:t>
            </a:r>
            <a:r>
              <a:rPr lang="es-ES" dirty="0"/>
              <a:t> a la aplicación.</a:t>
            </a:r>
          </a:p>
          <a:p>
            <a:endParaRPr lang="es-ES" dirty="0"/>
          </a:p>
        </p:txBody>
      </p:sp>
    </p:spTree>
    <p:extLst>
      <p:ext uri="{BB962C8B-B14F-4D97-AF65-F5344CB8AC3E}">
        <p14:creationId xmlns:p14="http://schemas.microsoft.com/office/powerpoint/2010/main" val="39032469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D84068-76F2-612B-58D9-12D6113BCBE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31A3EF3-CC75-BD30-FC0E-7D2421BEADD5}"/>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F2F1D4C-9BC5-01BA-C4B1-D91A0555396D}"/>
              </a:ext>
            </a:extLst>
          </p:cNvPr>
          <p:cNvSpPr>
            <a:spLocks noGrp="1"/>
          </p:cNvSpPr>
          <p:nvPr>
            <p:ph type="sldNum" sz="quarter" idx="12"/>
          </p:nvPr>
        </p:nvSpPr>
        <p:spPr/>
        <p:txBody>
          <a:bodyPr/>
          <a:lstStyle/>
          <a:p>
            <a:fld id="{1A5952E3-DA43-4FE4-B797-0AD175EBA12D}" type="slidenum">
              <a:rPr lang="es-ES" smtClean="0"/>
              <a:t>66</a:t>
            </a:fld>
            <a:endParaRPr lang="es-ES"/>
          </a:p>
        </p:txBody>
      </p:sp>
      <p:pic>
        <p:nvPicPr>
          <p:cNvPr id="6" name="Imagen 5">
            <a:extLst>
              <a:ext uri="{FF2B5EF4-FFF2-40B4-BE49-F238E27FC236}">
                <a16:creationId xmlns:a16="http://schemas.microsoft.com/office/drawing/2014/main" id="{18009143-E28D-6DDC-60D7-1730E4EA8208}"/>
              </a:ext>
            </a:extLst>
          </p:cNvPr>
          <p:cNvPicPr>
            <a:picLocks noChangeAspect="1"/>
          </p:cNvPicPr>
          <p:nvPr/>
        </p:nvPicPr>
        <p:blipFill>
          <a:blip r:embed="rId2"/>
          <a:stretch>
            <a:fillRect/>
          </a:stretch>
        </p:blipFill>
        <p:spPr>
          <a:xfrm>
            <a:off x="838200" y="1870075"/>
            <a:ext cx="10248900" cy="2762250"/>
          </a:xfrm>
          <a:prstGeom prst="rect">
            <a:avLst/>
          </a:prstGeom>
        </p:spPr>
      </p:pic>
    </p:spTree>
    <p:extLst>
      <p:ext uri="{BB962C8B-B14F-4D97-AF65-F5344CB8AC3E}">
        <p14:creationId xmlns:p14="http://schemas.microsoft.com/office/powerpoint/2010/main" val="3225195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CD6D2-BD69-E4BA-650C-4AD78705598B}"/>
              </a:ext>
            </a:extLst>
          </p:cNvPr>
          <p:cNvSpPr>
            <a:spLocks noGrp="1"/>
          </p:cNvSpPr>
          <p:nvPr>
            <p:ph type="title"/>
          </p:nvPr>
        </p:nvSpPr>
        <p:spPr/>
        <p:txBody>
          <a:bodyPr/>
          <a:lstStyle/>
          <a:p>
            <a:r>
              <a:rPr lang="en-US" dirty="0"/>
              <a:t>Mongoose</a:t>
            </a:r>
            <a:endParaRPr lang="es-ES" dirty="0"/>
          </a:p>
        </p:txBody>
      </p:sp>
      <p:sp>
        <p:nvSpPr>
          <p:cNvPr id="3" name="Marcador de contenido 2">
            <a:extLst>
              <a:ext uri="{FF2B5EF4-FFF2-40B4-BE49-F238E27FC236}">
                <a16:creationId xmlns:a16="http://schemas.microsoft.com/office/drawing/2014/main" id="{F87ABA7E-2A86-9434-E11A-A776DEBF968C}"/>
              </a:ext>
            </a:extLst>
          </p:cNvPr>
          <p:cNvSpPr>
            <a:spLocks noGrp="1"/>
          </p:cNvSpPr>
          <p:nvPr>
            <p:ph idx="1"/>
          </p:nvPr>
        </p:nvSpPr>
        <p:spPr>
          <a:xfrm>
            <a:off x="838200" y="1690688"/>
            <a:ext cx="10515600" cy="4486275"/>
          </a:xfrm>
        </p:spPr>
        <p:txBody>
          <a:bodyPr/>
          <a:lstStyle/>
          <a:p>
            <a:pPr marL="0" indent="0">
              <a:buNone/>
            </a:pPr>
            <a:r>
              <a:rPr lang="es-ES" b="0" i="0" dirty="0">
                <a:solidFill>
                  <a:srgbClr val="202124"/>
                </a:solidFill>
                <a:effectLst/>
                <a:latin typeface="Google Sans"/>
                <a:hlinkClick r:id="rId2"/>
              </a:rPr>
              <a:t>https://www.npmjs.com/package/mongoose</a:t>
            </a:r>
            <a:endParaRPr lang="es-ES" b="0" i="0" dirty="0">
              <a:solidFill>
                <a:srgbClr val="202124"/>
              </a:solidFill>
              <a:effectLst/>
              <a:latin typeface="Google Sans"/>
            </a:endParaRPr>
          </a:p>
          <a:p>
            <a:pPr marL="0" indent="0">
              <a:buNone/>
            </a:pPr>
            <a:endParaRPr lang="es-ES" dirty="0">
              <a:solidFill>
                <a:srgbClr val="202124"/>
              </a:solidFill>
              <a:latin typeface="Google Sans"/>
            </a:endParaRPr>
          </a:p>
          <a:p>
            <a:pPr marL="0" indent="0" algn="just">
              <a:buNone/>
            </a:pPr>
            <a:r>
              <a:rPr lang="es-ES" b="0" i="0" dirty="0" err="1">
                <a:solidFill>
                  <a:srgbClr val="202124"/>
                </a:solidFill>
                <a:effectLst/>
                <a:latin typeface="Google Sans"/>
              </a:rPr>
              <a:t>Mongoose</a:t>
            </a:r>
            <a:r>
              <a:rPr lang="es-ES" b="0" i="0" dirty="0">
                <a:solidFill>
                  <a:srgbClr val="202124"/>
                </a:solidFill>
                <a:effectLst/>
                <a:latin typeface="Google Sans"/>
              </a:rPr>
              <a:t> es una </a:t>
            </a:r>
            <a:r>
              <a:rPr lang="es-ES" b="0" i="0" dirty="0">
                <a:solidFill>
                  <a:srgbClr val="040C28"/>
                </a:solidFill>
                <a:effectLst/>
                <a:latin typeface="Google Sans"/>
              </a:rPr>
              <a:t>biblioteca de modelado de datos orientada a objetos (ODM) para MongoDB y </a:t>
            </a:r>
            <a:r>
              <a:rPr lang="es-ES" b="0" i="0" dirty="0" err="1">
                <a:solidFill>
                  <a:srgbClr val="040C28"/>
                </a:solidFill>
                <a:effectLst/>
                <a:latin typeface="Google Sans"/>
              </a:rPr>
              <a:t>Node</a:t>
            </a:r>
            <a:r>
              <a:rPr lang="es-ES" b="0" i="0" dirty="0">
                <a:solidFill>
                  <a:srgbClr val="040C28"/>
                </a:solidFill>
                <a:effectLst/>
                <a:latin typeface="Google Sans"/>
              </a:rPr>
              <a:t>.</a:t>
            </a:r>
            <a:r>
              <a:rPr lang="es-ES" b="0" i="0" dirty="0">
                <a:solidFill>
                  <a:srgbClr val="202124"/>
                </a:solidFill>
                <a:effectLst/>
                <a:latin typeface="Google Sans"/>
              </a:rPr>
              <a:t> </a:t>
            </a:r>
            <a:r>
              <a:rPr lang="es-ES" b="0" i="0" dirty="0" err="1">
                <a:solidFill>
                  <a:srgbClr val="040C28"/>
                </a:solidFill>
                <a:effectLst/>
                <a:latin typeface="Google Sans"/>
              </a:rPr>
              <a:t>js</a:t>
            </a:r>
            <a:r>
              <a:rPr lang="es-ES" b="0" i="0" dirty="0">
                <a:solidFill>
                  <a:srgbClr val="202124"/>
                </a:solidFill>
                <a:effectLst/>
                <a:latin typeface="Google Sans"/>
              </a:rPr>
              <a:t>. Administra las relaciones entre los datos, proporciona validación de esquemas y se utiliza para traducir entre objetos en el código y la representación de esos objetos en MongoDB</a:t>
            </a:r>
            <a:r>
              <a:rPr lang="es-ES" dirty="0"/>
              <a:t>.</a:t>
            </a:r>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44EB46AF-6851-1C34-ADDB-7A1F0E410629}"/>
              </a:ext>
            </a:extLst>
          </p:cNvPr>
          <p:cNvSpPr>
            <a:spLocks noGrp="1"/>
          </p:cNvSpPr>
          <p:nvPr>
            <p:ph type="sldNum" sz="quarter" idx="12"/>
          </p:nvPr>
        </p:nvSpPr>
        <p:spPr/>
        <p:txBody>
          <a:bodyPr/>
          <a:lstStyle/>
          <a:p>
            <a:fld id="{1A5952E3-DA43-4FE4-B797-0AD175EBA12D}" type="slidenum">
              <a:rPr lang="es-ES" smtClean="0"/>
              <a:t>67</a:t>
            </a:fld>
            <a:endParaRPr lang="es-ES"/>
          </a:p>
        </p:txBody>
      </p:sp>
    </p:spTree>
    <p:extLst>
      <p:ext uri="{BB962C8B-B14F-4D97-AF65-F5344CB8AC3E}">
        <p14:creationId xmlns:p14="http://schemas.microsoft.com/office/powerpoint/2010/main" val="14007352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501A99-24A4-53A4-898D-196C0246C8AE}"/>
              </a:ext>
            </a:extLst>
          </p:cNvPr>
          <p:cNvSpPr>
            <a:spLocks noGrp="1"/>
          </p:cNvSpPr>
          <p:nvPr>
            <p:ph type="title"/>
          </p:nvPr>
        </p:nvSpPr>
        <p:spPr/>
        <p:txBody>
          <a:bodyPr/>
          <a:lstStyle/>
          <a:p>
            <a:r>
              <a:rPr lang="es-ES" dirty="0"/>
              <a:t>Modelado </a:t>
            </a:r>
          </a:p>
        </p:txBody>
      </p:sp>
      <p:sp>
        <p:nvSpPr>
          <p:cNvPr id="3" name="Marcador de contenido 2">
            <a:extLst>
              <a:ext uri="{FF2B5EF4-FFF2-40B4-BE49-F238E27FC236}">
                <a16:creationId xmlns:a16="http://schemas.microsoft.com/office/drawing/2014/main" id="{9BBBE92F-97D7-9380-1879-89BE9E2A5F77}"/>
              </a:ext>
            </a:extLst>
          </p:cNvPr>
          <p:cNvSpPr>
            <a:spLocks noGrp="1"/>
          </p:cNvSpPr>
          <p:nvPr>
            <p:ph idx="1"/>
          </p:nvPr>
        </p:nvSpPr>
        <p:spPr/>
        <p:txBody>
          <a:bodyPr/>
          <a:lstStyle/>
          <a:p>
            <a:pPr marL="0" indent="0" algn="just">
              <a:buNone/>
            </a:pPr>
            <a:r>
              <a:rPr lang="es-ES" dirty="0"/>
              <a:t>Crear la carpeta </a:t>
            </a:r>
            <a:r>
              <a:rPr lang="es-ES" dirty="0" err="1"/>
              <a:t>models</a:t>
            </a:r>
            <a:r>
              <a:rPr lang="es-ES" dirty="0"/>
              <a:t> con un archivo que se va a llamar Producto.js. En esta carpeta vamos a tener la configuración de  los modelos de datos que vienen siendo las tablas de una BD SQL.</a:t>
            </a:r>
          </a:p>
          <a:p>
            <a:pPr marL="0" indent="0" algn="just">
              <a:buNone/>
            </a:pPr>
            <a:endParaRPr lang="es-ES" dirty="0"/>
          </a:p>
          <a:p>
            <a:pPr marL="0" indent="0" algn="just">
              <a:buNone/>
            </a:pPr>
            <a:r>
              <a:rPr lang="en-US" dirty="0" err="1"/>
              <a:t>Definir</a:t>
            </a:r>
            <a:r>
              <a:rPr lang="en-US" dirty="0"/>
              <a:t> </a:t>
            </a:r>
            <a:r>
              <a:rPr lang="en-US" dirty="0" err="1"/>
              <a:t>los</a:t>
            </a:r>
            <a:r>
              <a:rPr lang="en-US" dirty="0"/>
              <a:t> </a:t>
            </a:r>
            <a:r>
              <a:rPr lang="en-US" dirty="0" err="1"/>
              <a:t>esquemas</a:t>
            </a:r>
            <a:r>
              <a:rPr lang="en-US" dirty="0"/>
              <a:t> de la BD: Es </a:t>
            </a:r>
            <a:r>
              <a:rPr lang="en-US" dirty="0" err="1"/>
              <a:t>este</a:t>
            </a:r>
            <a:r>
              <a:rPr lang="en-US" dirty="0"/>
              <a:t> paso lo que </a:t>
            </a:r>
            <a:r>
              <a:rPr lang="en-US" dirty="0" err="1"/>
              <a:t>hacemos</a:t>
            </a:r>
            <a:r>
              <a:rPr lang="en-US" dirty="0"/>
              <a:t> es </a:t>
            </a:r>
            <a:r>
              <a:rPr lang="en-US" dirty="0" err="1"/>
              <a:t>definir</a:t>
            </a:r>
            <a:r>
              <a:rPr lang="en-US" dirty="0"/>
              <a:t> </a:t>
            </a:r>
            <a:r>
              <a:rPr lang="en-US" dirty="0" err="1"/>
              <a:t>el</a:t>
            </a:r>
            <a:r>
              <a:rPr lang="en-US" dirty="0"/>
              <a:t> </a:t>
            </a:r>
            <a:r>
              <a:rPr lang="en-US" dirty="0" err="1"/>
              <a:t>tipo</a:t>
            </a:r>
            <a:r>
              <a:rPr lang="en-US" dirty="0"/>
              <a:t> de </a:t>
            </a:r>
            <a:r>
              <a:rPr lang="en-US" dirty="0" err="1"/>
              <a:t>dato</a:t>
            </a:r>
            <a:r>
              <a:rPr lang="en-US" dirty="0"/>
              <a:t> y las </a:t>
            </a:r>
            <a:r>
              <a:rPr lang="en-US" dirty="0" err="1"/>
              <a:t>reglas</a:t>
            </a:r>
            <a:r>
              <a:rPr lang="en-US" dirty="0"/>
              <a:t> de </a:t>
            </a:r>
            <a:r>
              <a:rPr lang="en-US" dirty="0" err="1"/>
              <a:t>validación</a:t>
            </a:r>
            <a:r>
              <a:rPr lang="en-US" dirty="0"/>
              <a:t> para </a:t>
            </a:r>
            <a:r>
              <a:rPr lang="en-US" dirty="0" err="1"/>
              <a:t>cada</a:t>
            </a:r>
            <a:r>
              <a:rPr lang="en-US" dirty="0"/>
              <a:t> campo de </a:t>
            </a:r>
            <a:r>
              <a:rPr lang="en-US" dirty="0" err="1"/>
              <a:t>nuestra</a:t>
            </a:r>
            <a:r>
              <a:rPr lang="en-US" dirty="0"/>
              <a:t> </a:t>
            </a:r>
            <a:r>
              <a:rPr lang="en-US" dirty="0" err="1"/>
              <a:t>colección</a:t>
            </a:r>
            <a:r>
              <a:rPr lang="en-US" dirty="0"/>
              <a:t>.</a:t>
            </a:r>
            <a:endParaRPr lang="es-ES" dirty="0"/>
          </a:p>
          <a:p>
            <a:pPr marL="0" indent="0" algn="just">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9BE756C4-FB67-A489-668F-6B7F4BB16B95}"/>
              </a:ext>
            </a:extLst>
          </p:cNvPr>
          <p:cNvSpPr>
            <a:spLocks noGrp="1"/>
          </p:cNvSpPr>
          <p:nvPr>
            <p:ph type="sldNum" sz="quarter" idx="12"/>
          </p:nvPr>
        </p:nvSpPr>
        <p:spPr/>
        <p:txBody>
          <a:bodyPr/>
          <a:lstStyle/>
          <a:p>
            <a:fld id="{1A5952E3-DA43-4FE4-B797-0AD175EBA12D}" type="slidenum">
              <a:rPr lang="es-ES" smtClean="0"/>
              <a:t>68</a:t>
            </a:fld>
            <a:endParaRPr lang="es-ES"/>
          </a:p>
        </p:txBody>
      </p:sp>
    </p:spTree>
    <p:extLst>
      <p:ext uri="{BB962C8B-B14F-4D97-AF65-F5344CB8AC3E}">
        <p14:creationId xmlns:p14="http://schemas.microsoft.com/office/powerpoint/2010/main" val="3175336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8FBDA1-8E0D-EA07-C921-885FD38E4F34}"/>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B0299E38-DFD9-CEF9-B482-ABA72A61C1A0}"/>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5AFA0A6-BAC9-86A4-DABF-5BF538E3CF5A}"/>
              </a:ext>
            </a:extLst>
          </p:cNvPr>
          <p:cNvSpPr>
            <a:spLocks noGrp="1"/>
          </p:cNvSpPr>
          <p:nvPr>
            <p:ph type="sldNum" sz="quarter" idx="12"/>
          </p:nvPr>
        </p:nvSpPr>
        <p:spPr/>
        <p:txBody>
          <a:bodyPr/>
          <a:lstStyle/>
          <a:p>
            <a:fld id="{1A5952E3-DA43-4FE4-B797-0AD175EBA12D}" type="slidenum">
              <a:rPr lang="es-ES" smtClean="0"/>
              <a:t>69</a:t>
            </a:fld>
            <a:endParaRPr lang="es-ES"/>
          </a:p>
        </p:txBody>
      </p:sp>
      <p:pic>
        <p:nvPicPr>
          <p:cNvPr id="12" name="Imagen 11">
            <a:extLst>
              <a:ext uri="{FF2B5EF4-FFF2-40B4-BE49-F238E27FC236}">
                <a16:creationId xmlns:a16="http://schemas.microsoft.com/office/drawing/2014/main" id="{E639B40D-3112-407F-AA16-AC9DB8E90966}"/>
              </a:ext>
            </a:extLst>
          </p:cNvPr>
          <p:cNvPicPr>
            <a:picLocks noChangeAspect="1"/>
          </p:cNvPicPr>
          <p:nvPr/>
        </p:nvPicPr>
        <p:blipFill>
          <a:blip r:embed="rId3"/>
          <a:stretch>
            <a:fillRect/>
          </a:stretch>
        </p:blipFill>
        <p:spPr>
          <a:xfrm>
            <a:off x="838200" y="0"/>
            <a:ext cx="8936182" cy="6858000"/>
          </a:xfrm>
          <a:prstGeom prst="rect">
            <a:avLst/>
          </a:prstGeom>
        </p:spPr>
      </p:pic>
    </p:spTree>
    <p:extLst>
      <p:ext uri="{BB962C8B-B14F-4D97-AF65-F5344CB8AC3E}">
        <p14:creationId xmlns:p14="http://schemas.microsoft.com/office/powerpoint/2010/main" val="251131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BDCDF5-C814-0141-D704-328D855621B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E54E234-A742-1AA2-85A2-E367FB21830A}"/>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B3522F5E-C487-F2B7-7EC0-EE2AEBC6DBC2}"/>
              </a:ext>
            </a:extLst>
          </p:cNvPr>
          <p:cNvSpPr>
            <a:spLocks noGrp="1"/>
          </p:cNvSpPr>
          <p:nvPr>
            <p:ph type="sldNum" sz="quarter" idx="12"/>
          </p:nvPr>
        </p:nvSpPr>
        <p:spPr/>
        <p:txBody>
          <a:bodyPr/>
          <a:lstStyle/>
          <a:p>
            <a:fld id="{1A5952E3-DA43-4FE4-B797-0AD175EBA12D}" type="slidenum">
              <a:rPr lang="es-ES" smtClean="0"/>
              <a:t>7</a:t>
            </a:fld>
            <a:endParaRPr lang="es-ES"/>
          </a:p>
        </p:txBody>
      </p:sp>
      <p:pic>
        <p:nvPicPr>
          <p:cNvPr id="8" name="Imagen 7">
            <a:extLst>
              <a:ext uri="{FF2B5EF4-FFF2-40B4-BE49-F238E27FC236}">
                <a16:creationId xmlns:a16="http://schemas.microsoft.com/office/drawing/2014/main" id="{EF3A0D23-0795-58D0-C5F3-C6DDD9FFF752}"/>
              </a:ext>
            </a:extLst>
          </p:cNvPr>
          <p:cNvPicPr>
            <a:picLocks noChangeAspect="1"/>
          </p:cNvPicPr>
          <p:nvPr/>
        </p:nvPicPr>
        <p:blipFill>
          <a:blip r:embed="rId3"/>
          <a:stretch>
            <a:fillRect/>
          </a:stretch>
        </p:blipFill>
        <p:spPr>
          <a:xfrm>
            <a:off x="509587" y="490537"/>
            <a:ext cx="11172825" cy="5876925"/>
          </a:xfrm>
          <a:prstGeom prst="rect">
            <a:avLst/>
          </a:prstGeom>
        </p:spPr>
      </p:pic>
    </p:spTree>
    <p:extLst>
      <p:ext uri="{BB962C8B-B14F-4D97-AF65-F5344CB8AC3E}">
        <p14:creationId xmlns:p14="http://schemas.microsoft.com/office/powerpoint/2010/main" val="1190704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E7918-3189-6739-77F5-24A5439FAAF4}"/>
              </a:ext>
            </a:extLst>
          </p:cNvPr>
          <p:cNvSpPr>
            <a:spLocks noGrp="1"/>
          </p:cNvSpPr>
          <p:nvPr>
            <p:ph type="title"/>
          </p:nvPr>
        </p:nvSpPr>
        <p:spPr/>
        <p:txBody>
          <a:bodyPr/>
          <a:lstStyle/>
          <a:p>
            <a:r>
              <a:rPr lang="en-US" dirty="0" err="1"/>
              <a:t>Insertar</a:t>
            </a:r>
            <a:r>
              <a:rPr lang="en-US" dirty="0"/>
              <a:t> </a:t>
            </a:r>
            <a:r>
              <a:rPr lang="en-US" dirty="0" err="1"/>
              <a:t>productos</a:t>
            </a:r>
            <a:r>
              <a:rPr lang="en-US" dirty="0"/>
              <a:t> </a:t>
            </a:r>
            <a:r>
              <a:rPr lang="en-US" dirty="0" err="1"/>
              <a:t>en</a:t>
            </a:r>
            <a:r>
              <a:rPr lang="en-US" dirty="0"/>
              <a:t> la BD </a:t>
            </a:r>
            <a:endParaRPr lang="es-ES" dirty="0"/>
          </a:p>
        </p:txBody>
      </p:sp>
      <p:sp>
        <p:nvSpPr>
          <p:cNvPr id="3" name="Marcador de contenido 2">
            <a:extLst>
              <a:ext uri="{FF2B5EF4-FFF2-40B4-BE49-F238E27FC236}">
                <a16:creationId xmlns:a16="http://schemas.microsoft.com/office/drawing/2014/main" id="{BC0816AF-5491-C174-B868-C32513555F3B}"/>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00D75EA-25FC-E637-9DD3-425E81F7666F}"/>
              </a:ext>
            </a:extLst>
          </p:cNvPr>
          <p:cNvSpPr>
            <a:spLocks noGrp="1"/>
          </p:cNvSpPr>
          <p:nvPr>
            <p:ph type="sldNum" sz="quarter" idx="12"/>
          </p:nvPr>
        </p:nvSpPr>
        <p:spPr/>
        <p:txBody>
          <a:bodyPr/>
          <a:lstStyle/>
          <a:p>
            <a:fld id="{1A5952E3-DA43-4FE4-B797-0AD175EBA12D}" type="slidenum">
              <a:rPr lang="es-ES" smtClean="0"/>
              <a:t>70</a:t>
            </a:fld>
            <a:endParaRPr lang="es-ES"/>
          </a:p>
        </p:txBody>
      </p:sp>
      <p:pic>
        <p:nvPicPr>
          <p:cNvPr id="10" name="Imagen 9">
            <a:extLst>
              <a:ext uri="{FF2B5EF4-FFF2-40B4-BE49-F238E27FC236}">
                <a16:creationId xmlns:a16="http://schemas.microsoft.com/office/drawing/2014/main" id="{394DA4D7-CD30-B9A4-498A-716B9949A569}"/>
              </a:ext>
            </a:extLst>
          </p:cNvPr>
          <p:cNvPicPr>
            <a:picLocks noChangeAspect="1"/>
          </p:cNvPicPr>
          <p:nvPr/>
        </p:nvPicPr>
        <p:blipFill>
          <a:blip r:embed="rId2"/>
          <a:stretch>
            <a:fillRect/>
          </a:stretch>
        </p:blipFill>
        <p:spPr>
          <a:xfrm>
            <a:off x="838200" y="1686719"/>
            <a:ext cx="5514975" cy="4629150"/>
          </a:xfrm>
          <a:prstGeom prst="rect">
            <a:avLst/>
          </a:prstGeom>
        </p:spPr>
      </p:pic>
    </p:spTree>
    <p:extLst>
      <p:ext uri="{BB962C8B-B14F-4D97-AF65-F5344CB8AC3E}">
        <p14:creationId xmlns:p14="http://schemas.microsoft.com/office/powerpoint/2010/main" val="1918796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32A9AB-A2A5-1F07-C1C7-9731708372B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0CA8BD4-39A7-DC18-447A-C69FBE70CA8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6166AA2-956B-D92C-05C0-7A69BF56A775}"/>
              </a:ext>
            </a:extLst>
          </p:cNvPr>
          <p:cNvSpPr>
            <a:spLocks noGrp="1"/>
          </p:cNvSpPr>
          <p:nvPr>
            <p:ph type="sldNum" sz="quarter" idx="12"/>
          </p:nvPr>
        </p:nvSpPr>
        <p:spPr/>
        <p:txBody>
          <a:bodyPr/>
          <a:lstStyle/>
          <a:p>
            <a:fld id="{1A5952E3-DA43-4FE4-B797-0AD175EBA12D}" type="slidenum">
              <a:rPr lang="es-ES" smtClean="0"/>
              <a:t>71</a:t>
            </a:fld>
            <a:endParaRPr lang="es-ES"/>
          </a:p>
        </p:txBody>
      </p:sp>
      <p:pic>
        <p:nvPicPr>
          <p:cNvPr id="6" name="Imagen 5">
            <a:extLst>
              <a:ext uri="{FF2B5EF4-FFF2-40B4-BE49-F238E27FC236}">
                <a16:creationId xmlns:a16="http://schemas.microsoft.com/office/drawing/2014/main" id="{8FFEE359-83E6-BFFB-586E-274FBD321C0E}"/>
              </a:ext>
            </a:extLst>
          </p:cNvPr>
          <p:cNvPicPr>
            <a:picLocks noChangeAspect="1"/>
          </p:cNvPicPr>
          <p:nvPr/>
        </p:nvPicPr>
        <p:blipFill>
          <a:blip r:embed="rId2"/>
          <a:stretch>
            <a:fillRect/>
          </a:stretch>
        </p:blipFill>
        <p:spPr>
          <a:xfrm>
            <a:off x="319087" y="847725"/>
            <a:ext cx="11553825" cy="5162550"/>
          </a:xfrm>
          <a:prstGeom prst="rect">
            <a:avLst/>
          </a:prstGeom>
        </p:spPr>
      </p:pic>
    </p:spTree>
    <p:extLst>
      <p:ext uri="{BB962C8B-B14F-4D97-AF65-F5344CB8AC3E}">
        <p14:creationId xmlns:p14="http://schemas.microsoft.com/office/powerpoint/2010/main" val="3859686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0EBAB-3F95-47A4-5A6E-3A1308065A0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D9E65409-334E-B754-0F93-93FAD2AB650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935B1CC-8A04-BD4B-3CF4-C694DC5458DB}"/>
              </a:ext>
            </a:extLst>
          </p:cNvPr>
          <p:cNvSpPr>
            <a:spLocks noGrp="1"/>
          </p:cNvSpPr>
          <p:nvPr>
            <p:ph type="sldNum" sz="quarter" idx="12"/>
          </p:nvPr>
        </p:nvSpPr>
        <p:spPr/>
        <p:txBody>
          <a:bodyPr/>
          <a:lstStyle/>
          <a:p>
            <a:fld id="{1A5952E3-DA43-4FE4-B797-0AD175EBA12D}" type="slidenum">
              <a:rPr lang="es-ES" smtClean="0"/>
              <a:t>72</a:t>
            </a:fld>
            <a:endParaRPr lang="es-ES"/>
          </a:p>
        </p:txBody>
      </p:sp>
      <p:pic>
        <p:nvPicPr>
          <p:cNvPr id="6" name="Imagen 5">
            <a:extLst>
              <a:ext uri="{FF2B5EF4-FFF2-40B4-BE49-F238E27FC236}">
                <a16:creationId xmlns:a16="http://schemas.microsoft.com/office/drawing/2014/main" id="{644BBCF1-3B51-AF6C-4EC9-892963F500AF}"/>
              </a:ext>
            </a:extLst>
          </p:cNvPr>
          <p:cNvPicPr>
            <a:picLocks noChangeAspect="1"/>
          </p:cNvPicPr>
          <p:nvPr/>
        </p:nvPicPr>
        <p:blipFill>
          <a:blip r:embed="rId2"/>
          <a:stretch>
            <a:fillRect/>
          </a:stretch>
        </p:blipFill>
        <p:spPr>
          <a:xfrm>
            <a:off x="0" y="0"/>
            <a:ext cx="12192000" cy="5494138"/>
          </a:xfrm>
          <a:prstGeom prst="rect">
            <a:avLst/>
          </a:prstGeom>
        </p:spPr>
      </p:pic>
    </p:spTree>
    <p:extLst>
      <p:ext uri="{BB962C8B-B14F-4D97-AF65-F5344CB8AC3E}">
        <p14:creationId xmlns:p14="http://schemas.microsoft.com/office/powerpoint/2010/main" val="13584460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CA447-A71A-33BF-29A3-B01C404F2657}"/>
              </a:ext>
            </a:extLst>
          </p:cNvPr>
          <p:cNvSpPr>
            <a:spLocks noGrp="1"/>
          </p:cNvSpPr>
          <p:nvPr>
            <p:ph type="title"/>
          </p:nvPr>
        </p:nvSpPr>
        <p:spPr/>
        <p:txBody>
          <a:bodyPr/>
          <a:lstStyle/>
          <a:p>
            <a:r>
              <a:rPr lang="en-US" dirty="0" err="1"/>
              <a:t>Obtener</a:t>
            </a:r>
            <a:r>
              <a:rPr lang="en-US" dirty="0"/>
              <a:t> </a:t>
            </a:r>
            <a:r>
              <a:rPr lang="en-US" dirty="0" err="1"/>
              <a:t>productos</a:t>
            </a:r>
            <a:endParaRPr lang="es-ES" dirty="0"/>
          </a:p>
        </p:txBody>
      </p:sp>
      <p:pic>
        <p:nvPicPr>
          <p:cNvPr id="6" name="Marcador de contenido 5">
            <a:extLst>
              <a:ext uri="{FF2B5EF4-FFF2-40B4-BE49-F238E27FC236}">
                <a16:creationId xmlns:a16="http://schemas.microsoft.com/office/drawing/2014/main" id="{B52EBB49-97D1-09EB-2999-6727EFD543AD}"/>
              </a:ext>
            </a:extLst>
          </p:cNvPr>
          <p:cNvPicPr>
            <a:picLocks noGrp="1" noChangeAspect="1"/>
          </p:cNvPicPr>
          <p:nvPr>
            <p:ph idx="1"/>
          </p:nvPr>
        </p:nvPicPr>
        <p:blipFill>
          <a:blip r:embed="rId2"/>
          <a:stretch>
            <a:fillRect/>
          </a:stretch>
        </p:blipFill>
        <p:spPr>
          <a:xfrm>
            <a:off x="1052044" y="1826315"/>
            <a:ext cx="5800725" cy="3600450"/>
          </a:xfrm>
        </p:spPr>
      </p:pic>
      <p:sp>
        <p:nvSpPr>
          <p:cNvPr id="4" name="Marcador de número de diapositiva 3">
            <a:extLst>
              <a:ext uri="{FF2B5EF4-FFF2-40B4-BE49-F238E27FC236}">
                <a16:creationId xmlns:a16="http://schemas.microsoft.com/office/drawing/2014/main" id="{9BBCEDF0-1BD6-97D4-0FF3-432F59D67A87}"/>
              </a:ext>
            </a:extLst>
          </p:cNvPr>
          <p:cNvSpPr>
            <a:spLocks noGrp="1"/>
          </p:cNvSpPr>
          <p:nvPr>
            <p:ph type="sldNum" sz="quarter" idx="12"/>
          </p:nvPr>
        </p:nvSpPr>
        <p:spPr/>
        <p:txBody>
          <a:bodyPr/>
          <a:lstStyle/>
          <a:p>
            <a:fld id="{1A5952E3-DA43-4FE4-B797-0AD175EBA12D}" type="slidenum">
              <a:rPr lang="es-ES" smtClean="0"/>
              <a:t>73</a:t>
            </a:fld>
            <a:endParaRPr lang="es-ES"/>
          </a:p>
        </p:txBody>
      </p:sp>
    </p:spTree>
    <p:extLst>
      <p:ext uri="{BB962C8B-B14F-4D97-AF65-F5344CB8AC3E}">
        <p14:creationId xmlns:p14="http://schemas.microsoft.com/office/powerpoint/2010/main" val="515593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E7127-7899-9DB0-428F-A94A76EFAE7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563DC9B-3638-6AE3-67B5-8DC673D241B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6DD20A96-1265-12B9-8745-5EB592F90A60}"/>
              </a:ext>
            </a:extLst>
          </p:cNvPr>
          <p:cNvSpPr>
            <a:spLocks noGrp="1"/>
          </p:cNvSpPr>
          <p:nvPr>
            <p:ph type="sldNum" sz="quarter" idx="12"/>
          </p:nvPr>
        </p:nvSpPr>
        <p:spPr/>
        <p:txBody>
          <a:bodyPr/>
          <a:lstStyle/>
          <a:p>
            <a:fld id="{1A5952E3-DA43-4FE4-B797-0AD175EBA12D}" type="slidenum">
              <a:rPr lang="es-ES" smtClean="0"/>
              <a:t>74</a:t>
            </a:fld>
            <a:endParaRPr lang="es-ES"/>
          </a:p>
        </p:txBody>
      </p:sp>
      <p:pic>
        <p:nvPicPr>
          <p:cNvPr id="6" name="Imagen 5">
            <a:extLst>
              <a:ext uri="{FF2B5EF4-FFF2-40B4-BE49-F238E27FC236}">
                <a16:creationId xmlns:a16="http://schemas.microsoft.com/office/drawing/2014/main" id="{38102AF8-DC57-B57E-738A-6FAC1DFBE7BE}"/>
              </a:ext>
            </a:extLst>
          </p:cNvPr>
          <p:cNvPicPr>
            <a:picLocks noChangeAspect="1"/>
          </p:cNvPicPr>
          <p:nvPr/>
        </p:nvPicPr>
        <p:blipFill>
          <a:blip r:embed="rId3"/>
          <a:stretch>
            <a:fillRect/>
          </a:stretch>
        </p:blipFill>
        <p:spPr>
          <a:xfrm>
            <a:off x="838200" y="724694"/>
            <a:ext cx="10520048" cy="4761706"/>
          </a:xfrm>
          <a:prstGeom prst="rect">
            <a:avLst/>
          </a:prstGeom>
        </p:spPr>
      </p:pic>
    </p:spTree>
    <p:extLst>
      <p:ext uri="{BB962C8B-B14F-4D97-AF65-F5344CB8AC3E}">
        <p14:creationId xmlns:p14="http://schemas.microsoft.com/office/powerpoint/2010/main" val="1948227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5D136-2EB4-3E3C-E22C-7742AE11681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681ED28-75E3-0E55-912D-7802CB3A5E71}"/>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19A4DC44-4E8E-9052-F222-43358C164EDC}"/>
              </a:ext>
            </a:extLst>
          </p:cNvPr>
          <p:cNvSpPr>
            <a:spLocks noGrp="1"/>
          </p:cNvSpPr>
          <p:nvPr>
            <p:ph type="sldNum" sz="quarter" idx="12"/>
          </p:nvPr>
        </p:nvSpPr>
        <p:spPr/>
        <p:txBody>
          <a:bodyPr/>
          <a:lstStyle/>
          <a:p>
            <a:fld id="{1A5952E3-DA43-4FE4-B797-0AD175EBA12D}" type="slidenum">
              <a:rPr lang="es-ES" smtClean="0"/>
              <a:t>75</a:t>
            </a:fld>
            <a:endParaRPr lang="es-ES"/>
          </a:p>
        </p:txBody>
      </p:sp>
      <p:pic>
        <p:nvPicPr>
          <p:cNvPr id="10" name="Imagen 9">
            <a:extLst>
              <a:ext uri="{FF2B5EF4-FFF2-40B4-BE49-F238E27FC236}">
                <a16:creationId xmlns:a16="http://schemas.microsoft.com/office/drawing/2014/main" id="{9E051400-3C8A-8837-CFDC-43775134516B}"/>
              </a:ext>
            </a:extLst>
          </p:cNvPr>
          <p:cNvPicPr>
            <a:picLocks noChangeAspect="1"/>
          </p:cNvPicPr>
          <p:nvPr/>
        </p:nvPicPr>
        <p:blipFill>
          <a:blip r:embed="rId2"/>
          <a:stretch>
            <a:fillRect/>
          </a:stretch>
        </p:blipFill>
        <p:spPr>
          <a:xfrm>
            <a:off x="214312" y="747713"/>
            <a:ext cx="11763375" cy="5429250"/>
          </a:xfrm>
          <a:prstGeom prst="rect">
            <a:avLst/>
          </a:prstGeom>
        </p:spPr>
      </p:pic>
    </p:spTree>
    <p:extLst>
      <p:ext uri="{BB962C8B-B14F-4D97-AF65-F5344CB8AC3E}">
        <p14:creationId xmlns:p14="http://schemas.microsoft.com/office/powerpoint/2010/main" val="2334703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12EDB4-CEDF-068A-9DD7-A7B5B2ED00C4}"/>
              </a:ext>
            </a:extLst>
          </p:cNvPr>
          <p:cNvSpPr>
            <a:spLocks noGrp="1"/>
          </p:cNvSpPr>
          <p:nvPr>
            <p:ph type="title"/>
          </p:nvPr>
        </p:nvSpPr>
        <p:spPr>
          <a:xfrm>
            <a:off x="703288" y="-162720"/>
            <a:ext cx="10515600" cy="1325563"/>
          </a:xfrm>
        </p:spPr>
        <p:txBody>
          <a:bodyPr/>
          <a:lstStyle/>
          <a:p>
            <a:r>
              <a:rPr lang="en-US" dirty="0" err="1"/>
              <a:t>Modificar</a:t>
            </a:r>
            <a:r>
              <a:rPr lang="en-US" dirty="0"/>
              <a:t> </a:t>
            </a:r>
            <a:r>
              <a:rPr lang="en-US" dirty="0" err="1"/>
              <a:t>productos</a:t>
            </a:r>
            <a:endParaRPr lang="es-ES" dirty="0"/>
          </a:p>
        </p:txBody>
      </p:sp>
      <p:sp>
        <p:nvSpPr>
          <p:cNvPr id="4" name="Marcador de número de diapositiva 3">
            <a:extLst>
              <a:ext uri="{FF2B5EF4-FFF2-40B4-BE49-F238E27FC236}">
                <a16:creationId xmlns:a16="http://schemas.microsoft.com/office/drawing/2014/main" id="{CE5AF8BA-D41B-85E6-0695-232F757C9A23}"/>
              </a:ext>
            </a:extLst>
          </p:cNvPr>
          <p:cNvSpPr>
            <a:spLocks noGrp="1"/>
          </p:cNvSpPr>
          <p:nvPr>
            <p:ph type="sldNum" sz="quarter" idx="12"/>
          </p:nvPr>
        </p:nvSpPr>
        <p:spPr/>
        <p:txBody>
          <a:bodyPr/>
          <a:lstStyle/>
          <a:p>
            <a:fld id="{1A5952E3-DA43-4FE4-B797-0AD175EBA12D}" type="slidenum">
              <a:rPr lang="es-ES" smtClean="0"/>
              <a:t>76</a:t>
            </a:fld>
            <a:endParaRPr lang="es-ES"/>
          </a:p>
        </p:txBody>
      </p:sp>
      <p:sp>
        <p:nvSpPr>
          <p:cNvPr id="8" name="Marcador de contenido 7">
            <a:extLst>
              <a:ext uri="{FF2B5EF4-FFF2-40B4-BE49-F238E27FC236}">
                <a16:creationId xmlns:a16="http://schemas.microsoft.com/office/drawing/2014/main" id="{3AB766BF-89D3-9FED-AE8C-7189FC9A4F49}"/>
              </a:ext>
            </a:extLst>
          </p:cNvPr>
          <p:cNvSpPr>
            <a:spLocks noGrp="1"/>
          </p:cNvSpPr>
          <p:nvPr>
            <p:ph idx="1"/>
          </p:nvPr>
        </p:nvSpPr>
        <p:spPr/>
        <p:txBody>
          <a:bodyPr/>
          <a:lstStyle/>
          <a:p>
            <a:endParaRPr lang="es-ES" dirty="0"/>
          </a:p>
        </p:txBody>
      </p:sp>
      <p:pic>
        <p:nvPicPr>
          <p:cNvPr id="15" name="Imagen 14">
            <a:extLst>
              <a:ext uri="{FF2B5EF4-FFF2-40B4-BE49-F238E27FC236}">
                <a16:creationId xmlns:a16="http://schemas.microsoft.com/office/drawing/2014/main" id="{64589761-035F-DF68-B1EC-34E7C62A272D}"/>
              </a:ext>
            </a:extLst>
          </p:cNvPr>
          <p:cNvPicPr>
            <a:picLocks noChangeAspect="1"/>
          </p:cNvPicPr>
          <p:nvPr/>
        </p:nvPicPr>
        <p:blipFill>
          <a:blip r:embed="rId2"/>
          <a:stretch>
            <a:fillRect/>
          </a:stretch>
        </p:blipFill>
        <p:spPr>
          <a:xfrm>
            <a:off x="703288" y="1000125"/>
            <a:ext cx="8696325" cy="5857875"/>
          </a:xfrm>
          <a:prstGeom prst="rect">
            <a:avLst/>
          </a:prstGeom>
        </p:spPr>
      </p:pic>
    </p:spTree>
    <p:extLst>
      <p:ext uri="{BB962C8B-B14F-4D97-AF65-F5344CB8AC3E}">
        <p14:creationId xmlns:p14="http://schemas.microsoft.com/office/powerpoint/2010/main" val="41183815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BCDADD-42AA-8860-3DB2-F6A82894B12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3D1B59C-4AC1-4D3A-65B9-D1CBAE0BE34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E2C0447F-8429-A9F5-0EF6-A3B8657416AE}"/>
              </a:ext>
            </a:extLst>
          </p:cNvPr>
          <p:cNvSpPr>
            <a:spLocks noGrp="1"/>
          </p:cNvSpPr>
          <p:nvPr>
            <p:ph type="sldNum" sz="quarter" idx="12"/>
          </p:nvPr>
        </p:nvSpPr>
        <p:spPr/>
        <p:txBody>
          <a:bodyPr/>
          <a:lstStyle/>
          <a:p>
            <a:fld id="{1A5952E3-DA43-4FE4-B797-0AD175EBA12D}" type="slidenum">
              <a:rPr lang="es-ES" smtClean="0"/>
              <a:t>77</a:t>
            </a:fld>
            <a:endParaRPr lang="es-ES"/>
          </a:p>
        </p:txBody>
      </p:sp>
      <p:pic>
        <p:nvPicPr>
          <p:cNvPr id="6" name="Imagen 5">
            <a:extLst>
              <a:ext uri="{FF2B5EF4-FFF2-40B4-BE49-F238E27FC236}">
                <a16:creationId xmlns:a16="http://schemas.microsoft.com/office/drawing/2014/main" id="{6C0627DA-A982-8A5B-97E9-B2CB689630EA}"/>
              </a:ext>
            </a:extLst>
          </p:cNvPr>
          <p:cNvPicPr>
            <a:picLocks noChangeAspect="1"/>
          </p:cNvPicPr>
          <p:nvPr/>
        </p:nvPicPr>
        <p:blipFill>
          <a:blip r:embed="rId2"/>
          <a:stretch>
            <a:fillRect/>
          </a:stretch>
        </p:blipFill>
        <p:spPr>
          <a:xfrm>
            <a:off x="838200" y="1027906"/>
            <a:ext cx="10266816" cy="4923189"/>
          </a:xfrm>
          <a:prstGeom prst="rect">
            <a:avLst/>
          </a:prstGeom>
        </p:spPr>
      </p:pic>
    </p:spTree>
    <p:extLst>
      <p:ext uri="{BB962C8B-B14F-4D97-AF65-F5344CB8AC3E}">
        <p14:creationId xmlns:p14="http://schemas.microsoft.com/office/powerpoint/2010/main" val="1256184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A52E47-01E8-5540-3121-9697C6E87C5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BDC3C8A-D734-F4F4-B3DA-2BEA0418D1E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2179C86-A112-8373-EA4B-2042E426DCE8}"/>
              </a:ext>
            </a:extLst>
          </p:cNvPr>
          <p:cNvSpPr>
            <a:spLocks noGrp="1"/>
          </p:cNvSpPr>
          <p:nvPr>
            <p:ph type="sldNum" sz="quarter" idx="12"/>
          </p:nvPr>
        </p:nvSpPr>
        <p:spPr/>
        <p:txBody>
          <a:bodyPr/>
          <a:lstStyle/>
          <a:p>
            <a:fld id="{1A5952E3-DA43-4FE4-B797-0AD175EBA12D}" type="slidenum">
              <a:rPr lang="es-ES" smtClean="0"/>
              <a:t>78</a:t>
            </a:fld>
            <a:endParaRPr lang="es-ES"/>
          </a:p>
        </p:txBody>
      </p:sp>
      <p:pic>
        <p:nvPicPr>
          <p:cNvPr id="6" name="Imagen 5">
            <a:extLst>
              <a:ext uri="{FF2B5EF4-FFF2-40B4-BE49-F238E27FC236}">
                <a16:creationId xmlns:a16="http://schemas.microsoft.com/office/drawing/2014/main" id="{D81DC25B-3896-763D-5ED9-BE0AB5A6DF70}"/>
              </a:ext>
            </a:extLst>
          </p:cNvPr>
          <p:cNvPicPr>
            <a:picLocks noChangeAspect="1"/>
          </p:cNvPicPr>
          <p:nvPr/>
        </p:nvPicPr>
        <p:blipFill>
          <a:blip r:embed="rId2"/>
          <a:stretch>
            <a:fillRect/>
          </a:stretch>
        </p:blipFill>
        <p:spPr>
          <a:xfrm>
            <a:off x="195262" y="981075"/>
            <a:ext cx="11801475" cy="4895850"/>
          </a:xfrm>
          <a:prstGeom prst="rect">
            <a:avLst/>
          </a:prstGeom>
        </p:spPr>
      </p:pic>
    </p:spTree>
    <p:extLst>
      <p:ext uri="{BB962C8B-B14F-4D97-AF65-F5344CB8AC3E}">
        <p14:creationId xmlns:p14="http://schemas.microsoft.com/office/powerpoint/2010/main" val="29706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566938-9C16-879F-2173-280E2E78BB9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DB968AAD-4EE3-EB9D-C880-5D0A0D33BCF0}"/>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7767900-16D1-F919-41B1-B79CBB965454}"/>
              </a:ext>
            </a:extLst>
          </p:cNvPr>
          <p:cNvSpPr>
            <a:spLocks noGrp="1"/>
          </p:cNvSpPr>
          <p:nvPr>
            <p:ph type="sldNum" sz="quarter" idx="12"/>
          </p:nvPr>
        </p:nvSpPr>
        <p:spPr/>
        <p:txBody>
          <a:bodyPr/>
          <a:lstStyle/>
          <a:p>
            <a:fld id="{1A5952E3-DA43-4FE4-B797-0AD175EBA12D}" type="slidenum">
              <a:rPr lang="es-ES" smtClean="0"/>
              <a:t>79</a:t>
            </a:fld>
            <a:endParaRPr lang="es-ES"/>
          </a:p>
        </p:txBody>
      </p:sp>
      <p:pic>
        <p:nvPicPr>
          <p:cNvPr id="8" name="Imagen 7">
            <a:extLst>
              <a:ext uri="{FF2B5EF4-FFF2-40B4-BE49-F238E27FC236}">
                <a16:creationId xmlns:a16="http://schemas.microsoft.com/office/drawing/2014/main" id="{90F88D0B-554E-A13C-C889-2227F8BA37DC}"/>
              </a:ext>
            </a:extLst>
          </p:cNvPr>
          <p:cNvPicPr>
            <a:picLocks noChangeAspect="1"/>
          </p:cNvPicPr>
          <p:nvPr/>
        </p:nvPicPr>
        <p:blipFill>
          <a:blip r:embed="rId2"/>
          <a:stretch>
            <a:fillRect/>
          </a:stretch>
        </p:blipFill>
        <p:spPr>
          <a:xfrm>
            <a:off x="0" y="0"/>
            <a:ext cx="12192000" cy="5004501"/>
          </a:xfrm>
          <a:prstGeom prst="rect">
            <a:avLst/>
          </a:prstGeom>
        </p:spPr>
      </p:pic>
    </p:spTree>
    <p:extLst>
      <p:ext uri="{BB962C8B-B14F-4D97-AF65-F5344CB8AC3E}">
        <p14:creationId xmlns:p14="http://schemas.microsoft.com/office/powerpoint/2010/main" val="283999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BA17B-81B0-04A7-C714-07DCCBE1F7A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BFCF480-8533-D2F4-3467-EA375D3381F8}"/>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A427C84-8098-DCB0-F555-D1840D3289A3}"/>
              </a:ext>
            </a:extLst>
          </p:cNvPr>
          <p:cNvSpPr>
            <a:spLocks noGrp="1"/>
          </p:cNvSpPr>
          <p:nvPr>
            <p:ph type="sldNum" sz="quarter" idx="12"/>
          </p:nvPr>
        </p:nvSpPr>
        <p:spPr/>
        <p:txBody>
          <a:bodyPr/>
          <a:lstStyle/>
          <a:p>
            <a:fld id="{1A5952E3-DA43-4FE4-B797-0AD175EBA12D}" type="slidenum">
              <a:rPr lang="es-ES" smtClean="0"/>
              <a:t>8</a:t>
            </a:fld>
            <a:endParaRPr lang="es-ES"/>
          </a:p>
        </p:txBody>
      </p:sp>
      <p:pic>
        <p:nvPicPr>
          <p:cNvPr id="6" name="Imagen 5">
            <a:extLst>
              <a:ext uri="{FF2B5EF4-FFF2-40B4-BE49-F238E27FC236}">
                <a16:creationId xmlns:a16="http://schemas.microsoft.com/office/drawing/2014/main" id="{D8CFC562-EA8A-E3E2-398C-68A899B4C303}"/>
              </a:ext>
            </a:extLst>
          </p:cNvPr>
          <p:cNvPicPr>
            <a:picLocks noChangeAspect="1"/>
          </p:cNvPicPr>
          <p:nvPr/>
        </p:nvPicPr>
        <p:blipFill>
          <a:blip r:embed="rId2"/>
          <a:stretch>
            <a:fillRect/>
          </a:stretch>
        </p:blipFill>
        <p:spPr>
          <a:xfrm>
            <a:off x="504825" y="504825"/>
            <a:ext cx="11182350" cy="5848350"/>
          </a:xfrm>
          <a:prstGeom prst="rect">
            <a:avLst/>
          </a:prstGeom>
        </p:spPr>
      </p:pic>
    </p:spTree>
    <p:extLst>
      <p:ext uri="{BB962C8B-B14F-4D97-AF65-F5344CB8AC3E}">
        <p14:creationId xmlns:p14="http://schemas.microsoft.com/office/powerpoint/2010/main" val="10778055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D7A29C-401A-3137-42FF-C8F08A0568E6}"/>
              </a:ext>
            </a:extLst>
          </p:cNvPr>
          <p:cNvSpPr>
            <a:spLocks noGrp="1"/>
          </p:cNvSpPr>
          <p:nvPr>
            <p:ph type="title"/>
          </p:nvPr>
        </p:nvSpPr>
        <p:spPr/>
        <p:txBody>
          <a:bodyPr/>
          <a:lstStyle/>
          <a:p>
            <a:r>
              <a:rPr lang="es-ES" dirty="0"/>
              <a:t>Obtener producto</a:t>
            </a:r>
          </a:p>
        </p:txBody>
      </p:sp>
      <p:pic>
        <p:nvPicPr>
          <p:cNvPr id="8" name="Marcador de contenido 7">
            <a:extLst>
              <a:ext uri="{FF2B5EF4-FFF2-40B4-BE49-F238E27FC236}">
                <a16:creationId xmlns:a16="http://schemas.microsoft.com/office/drawing/2014/main" id="{76445EC0-6E8B-B0CD-4ECD-66E5F9460261}"/>
              </a:ext>
            </a:extLst>
          </p:cNvPr>
          <p:cNvPicPr>
            <a:picLocks noGrp="1" noChangeAspect="1"/>
          </p:cNvPicPr>
          <p:nvPr>
            <p:ph idx="1"/>
          </p:nvPr>
        </p:nvPicPr>
        <p:blipFill>
          <a:blip r:embed="rId2"/>
          <a:stretch>
            <a:fillRect/>
          </a:stretch>
        </p:blipFill>
        <p:spPr>
          <a:xfrm>
            <a:off x="1019747" y="1690688"/>
            <a:ext cx="5985239" cy="4351338"/>
          </a:xfrm>
        </p:spPr>
      </p:pic>
      <p:sp>
        <p:nvSpPr>
          <p:cNvPr id="4" name="Marcador de número de diapositiva 3">
            <a:extLst>
              <a:ext uri="{FF2B5EF4-FFF2-40B4-BE49-F238E27FC236}">
                <a16:creationId xmlns:a16="http://schemas.microsoft.com/office/drawing/2014/main" id="{059195C8-B079-6962-0B10-334A22E60269}"/>
              </a:ext>
            </a:extLst>
          </p:cNvPr>
          <p:cNvSpPr>
            <a:spLocks noGrp="1"/>
          </p:cNvSpPr>
          <p:nvPr>
            <p:ph type="sldNum" sz="quarter" idx="12"/>
          </p:nvPr>
        </p:nvSpPr>
        <p:spPr/>
        <p:txBody>
          <a:bodyPr/>
          <a:lstStyle/>
          <a:p>
            <a:fld id="{1A5952E3-DA43-4FE4-B797-0AD175EBA12D}" type="slidenum">
              <a:rPr lang="es-ES" smtClean="0"/>
              <a:t>80</a:t>
            </a:fld>
            <a:endParaRPr lang="es-ES"/>
          </a:p>
        </p:txBody>
      </p:sp>
    </p:spTree>
    <p:extLst>
      <p:ext uri="{BB962C8B-B14F-4D97-AF65-F5344CB8AC3E}">
        <p14:creationId xmlns:p14="http://schemas.microsoft.com/office/powerpoint/2010/main" val="13304402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54E42-8B50-3CBC-40EC-D617EE3D16C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6A7CB09-5DB1-0E56-F20A-5A6A3B24C74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48745C6-F1D2-9C16-6508-78628495A55C}"/>
              </a:ext>
            </a:extLst>
          </p:cNvPr>
          <p:cNvSpPr>
            <a:spLocks noGrp="1"/>
          </p:cNvSpPr>
          <p:nvPr>
            <p:ph type="sldNum" sz="quarter" idx="12"/>
          </p:nvPr>
        </p:nvSpPr>
        <p:spPr/>
        <p:txBody>
          <a:bodyPr/>
          <a:lstStyle/>
          <a:p>
            <a:fld id="{1A5952E3-DA43-4FE4-B797-0AD175EBA12D}" type="slidenum">
              <a:rPr lang="es-ES" smtClean="0"/>
              <a:t>81</a:t>
            </a:fld>
            <a:endParaRPr lang="es-ES"/>
          </a:p>
        </p:txBody>
      </p:sp>
      <p:pic>
        <p:nvPicPr>
          <p:cNvPr id="6" name="Imagen 5">
            <a:extLst>
              <a:ext uri="{FF2B5EF4-FFF2-40B4-BE49-F238E27FC236}">
                <a16:creationId xmlns:a16="http://schemas.microsoft.com/office/drawing/2014/main" id="{DF71E00C-FA71-5E90-FA45-2EA78A938252}"/>
              </a:ext>
            </a:extLst>
          </p:cNvPr>
          <p:cNvPicPr>
            <a:picLocks noChangeAspect="1"/>
          </p:cNvPicPr>
          <p:nvPr/>
        </p:nvPicPr>
        <p:blipFill>
          <a:blip r:embed="rId2"/>
          <a:stretch>
            <a:fillRect/>
          </a:stretch>
        </p:blipFill>
        <p:spPr>
          <a:xfrm>
            <a:off x="838200" y="1275881"/>
            <a:ext cx="9713284" cy="4901082"/>
          </a:xfrm>
          <a:prstGeom prst="rect">
            <a:avLst/>
          </a:prstGeom>
        </p:spPr>
      </p:pic>
    </p:spTree>
    <p:extLst>
      <p:ext uri="{BB962C8B-B14F-4D97-AF65-F5344CB8AC3E}">
        <p14:creationId xmlns:p14="http://schemas.microsoft.com/office/powerpoint/2010/main" val="1978578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D22A7B-C529-EC5A-320D-9291FAB0EDC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3C6EAF4-7842-6E85-3EFA-8798D561BA2A}"/>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661DABFE-4D82-F138-1D70-CF1EEFBAD398}"/>
              </a:ext>
            </a:extLst>
          </p:cNvPr>
          <p:cNvSpPr>
            <a:spLocks noGrp="1"/>
          </p:cNvSpPr>
          <p:nvPr>
            <p:ph type="sldNum" sz="quarter" idx="12"/>
          </p:nvPr>
        </p:nvSpPr>
        <p:spPr/>
        <p:txBody>
          <a:bodyPr/>
          <a:lstStyle/>
          <a:p>
            <a:fld id="{1A5952E3-DA43-4FE4-B797-0AD175EBA12D}" type="slidenum">
              <a:rPr lang="es-ES" smtClean="0"/>
              <a:t>82</a:t>
            </a:fld>
            <a:endParaRPr lang="es-ES"/>
          </a:p>
        </p:txBody>
      </p:sp>
      <p:pic>
        <p:nvPicPr>
          <p:cNvPr id="6" name="Imagen 5">
            <a:extLst>
              <a:ext uri="{FF2B5EF4-FFF2-40B4-BE49-F238E27FC236}">
                <a16:creationId xmlns:a16="http://schemas.microsoft.com/office/drawing/2014/main" id="{65CBBB7E-DDB0-8609-C357-C75CA0367DB3}"/>
              </a:ext>
            </a:extLst>
          </p:cNvPr>
          <p:cNvPicPr>
            <a:picLocks noChangeAspect="1"/>
          </p:cNvPicPr>
          <p:nvPr/>
        </p:nvPicPr>
        <p:blipFill>
          <a:blip r:embed="rId2"/>
          <a:stretch>
            <a:fillRect/>
          </a:stretch>
        </p:blipFill>
        <p:spPr>
          <a:xfrm>
            <a:off x="95250" y="976312"/>
            <a:ext cx="12001500" cy="4905375"/>
          </a:xfrm>
          <a:prstGeom prst="rect">
            <a:avLst/>
          </a:prstGeom>
        </p:spPr>
      </p:pic>
    </p:spTree>
    <p:extLst>
      <p:ext uri="{BB962C8B-B14F-4D97-AF65-F5344CB8AC3E}">
        <p14:creationId xmlns:p14="http://schemas.microsoft.com/office/powerpoint/2010/main" val="13493593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6FDB10-B8BD-0BD7-A1DA-85D1FCE7FE8E}"/>
              </a:ext>
            </a:extLst>
          </p:cNvPr>
          <p:cNvSpPr>
            <a:spLocks noGrp="1"/>
          </p:cNvSpPr>
          <p:nvPr>
            <p:ph type="title"/>
          </p:nvPr>
        </p:nvSpPr>
        <p:spPr/>
        <p:txBody>
          <a:bodyPr/>
          <a:lstStyle/>
          <a:p>
            <a:r>
              <a:rPr lang="en-US" dirty="0" err="1"/>
              <a:t>Eliminar</a:t>
            </a:r>
            <a:r>
              <a:rPr lang="en-US" dirty="0"/>
              <a:t> </a:t>
            </a:r>
            <a:r>
              <a:rPr lang="en-US" dirty="0" err="1"/>
              <a:t>producto</a:t>
            </a:r>
            <a:r>
              <a:rPr lang="en-US" dirty="0"/>
              <a:t> </a:t>
            </a:r>
            <a:endParaRPr lang="es-ES" dirty="0"/>
          </a:p>
        </p:txBody>
      </p:sp>
      <p:sp>
        <p:nvSpPr>
          <p:cNvPr id="3" name="Marcador de contenido 2">
            <a:extLst>
              <a:ext uri="{FF2B5EF4-FFF2-40B4-BE49-F238E27FC236}">
                <a16:creationId xmlns:a16="http://schemas.microsoft.com/office/drawing/2014/main" id="{722B6AC7-F0A4-F439-4D5E-0E27BE331BD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220D898C-17BE-07F5-6669-823C48D2D0BF}"/>
              </a:ext>
            </a:extLst>
          </p:cNvPr>
          <p:cNvSpPr>
            <a:spLocks noGrp="1"/>
          </p:cNvSpPr>
          <p:nvPr>
            <p:ph type="sldNum" sz="quarter" idx="12"/>
          </p:nvPr>
        </p:nvSpPr>
        <p:spPr/>
        <p:txBody>
          <a:bodyPr/>
          <a:lstStyle/>
          <a:p>
            <a:fld id="{1A5952E3-DA43-4FE4-B797-0AD175EBA12D}" type="slidenum">
              <a:rPr lang="es-ES" smtClean="0"/>
              <a:t>83</a:t>
            </a:fld>
            <a:endParaRPr lang="es-ES"/>
          </a:p>
        </p:txBody>
      </p:sp>
      <p:pic>
        <p:nvPicPr>
          <p:cNvPr id="6" name="Imagen 5">
            <a:extLst>
              <a:ext uri="{FF2B5EF4-FFF2-40B4-BE49-F238E27FC236}">
                <a16:creationId xmlns:a16="http://schemas.microsoft.com/office/drawing/2014/main" id="{48D78907-E29C-1C85-360D-A00AE5258C14}"/>
              </a:ext>
            </a:extLst>
          </p:cNvPr>
          <p:cNvPicPr>
            <a:picLocks noChangeAspect="1"/>
          </p:cNvPicPr>
          <p:nvPr/>
        </p:nvPicPr>
        <p:blipFill>
          <a:blip r:embed="rId2"/>
          <a:stretch>
            <a:fillRect/>
          </a:stretch>
        </p:blipFill>
        <p:spPr>
          <a:xfrm>
            <a:off x="838200" y="1320800"/>
            <a:ext cx="7239000" cy="5400675"/>
          </a:xfrm>
          <a:prstGeom prst="rect">
            <a:avLst/>
          </a:prstGeom>
        </p:spPr>
      </p:pic>
    </p:spTree>
    <p:extLst>
      <p:ext uri="{BB962C8B-B14F-4D97-AF65-F5344CB8AC3E}">
        <p14:creationId xmlns:p14="http://schemas.microsoft.com/office/powerpoint/2010/main" val="3882172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67CD2-74A5-E857-2E05-C9BFF44C713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DCD9003-CE12-BA27-40B1-4A5BE9B6885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2AA74F5-14C2-0469-4ADB-944D0989977B}"/>
              </a:ext>
            </a:extLst>
          </p:cNvPr>
          <p:cNvSpPr>
            <a:spLocks noGrp="1"/>
          </p:cNvSpPr>
          <p:nvPr>
            <p:ph type="sldNum" sz="quarter" idx="12"/>
          </p:nvPr>
        </p:nvSpPr>
        <p:spPr/>
        <p:txBody>
          <a:bodyPr/>
          <a:lstStyle/>
          <a:p>
            <a:fld id="{1A5952E3-DA43-4FE4-B797-0AD175EBA12D}" type="slidenum">
              <a:rPr lang="es-ES" smtClean="0"/>
              <a:t>84</a:t>
            </a:fld>
            <a:endParaRPr lang="es-ES"/>
          </a:p>
        </p:txBody>
      </p:sp>
      <p:pic>
        <p:nvPicPr>
          <p:cNvPr id="8" name="Imagen 7">
            <a:extLst>
              <a:ext uri="{FF2B5EF4-FFF2-40B4-BE49-F238E27FC236}">
                <a16:creationId xmlns:a16="http://schemas.microsoft.com/office/drawing/2014/main" id="{E97A6681-1C1B-050F-2E01-099498FDC0DB}"/>
              </a:ext>
            </a:extLst>
          </p:cNvPr>
          <p:cNvPicPr>
            <a:picLocks noChangeAspect="1"/>
          </p:cNvPicPr>
          <p:nvPr/>
        </p:nvPicPr>
        <p:blipFill>
          <a:blip r:embed="rId2"/>
          <a:stretch>
            <a:fillRect/>
          </a:stretch>
        </p:blipFill>
        <p:spPr>
          <a:xfrm>
            <a:off x="838199" y="1825625"/>
            <a:ext cx="8200869" cy="4388746"/>
          </a:xfrm>
          <a:prstGeom prst="rect">
            <a:avLst/>
          </a:prstGeom>
        </p:spPr>
      </p:pic>
    </p:spTree>
    <p:extLst>
      <p:ext uri="{BB962C8B-B14F-4D97-AF65-F5344CB8AC3E}">
        <p14:creationId xmlns:p14="http://schemas.microsoft.com/office/powerpoint/2010/main" val="15869735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B361A2-858A-6609-1D7A-444B796259C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A174E7A-E255-2A8A-7C53-4F5567FD6243}"/>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DADDC51-7A31-FE9C-F93D-93B2A9586AB0}"/>
              </a:ext>
            </a:extLst>
          </p:cNvPr>
          <p:cNvSpPr>
            <a:spLocks noGrp="1"/>
          </p:cNvSpPr>
          <p:nvPr>
            <p:ph type="sldNum" sz="quarter" idx="12"/>
          </p:nvPr>
        </p:nvSpPr>
        <p:spPr/>
        <p:txBody>
          <a:bodyPr/>
          <a:lstStyle/>
          <a:p>
            <a:fld id="{1A5952E3-DA43-4FE4-B797-0AD175EBA12D}" type="slidenum">
              <a:rPr lang="es-ES" smtClean="0"/>
              <a:t>85</a:t>
            </a:fld>
            <a:endParaRPr lang="es-ES"/>
          </a:p>
        </p:txBody>
      </p:sp>
      <p:pic>
        <p:nvPicPr>
          <p:cNvPr id="6" name="Imagen 5">
            <a:extLst>
              <a:ext uri="{FF2B5EF4-FFF2-40B4-BE49-F238E27FC236}">
                <a16:creationId xmlns:a16="http://schemas.microsoft.com/office/drawing/2014/main" id="{41AD2752-79AD-E0AC-80BB-2A4EA5A253E3}"/>
              </a:ext>
            </a:extLst>
          </p:cNvPr>
          <p:cNvPicPr>
            <a:picLocks noChangeAspect="1"/>
          </p:cNvPicPr>
          <p:nvPr/>
        </p:nvPicPr>
        <p:blipFill>
          <a:blip r:embed="rId2"/>
          <a:stretch>
            <a:fillRect/>
          </a:stretch>
        </p:blipFill>
        <p:spPr>
          <a:xfrm>
            <a:off x="0" y="681037"/>
            <a:ext cx="12192000" cy="4518322"/>
          </a:xfrm>
          <a:prstGeom prst="rect">
            <a:avLst/>
          </a:prstGeom>
        </p:spPr>
      </p:pic>
    </p:spTree>
    <p:extLst>
      <p:ext uri="{BB962C8B-B14F-4D97-AF65-F5344CB8AC3E}">
        <p14:creationId xmlns:p14="http://schemas.microsoft.com/office/powerpoint/2010/main" val="6622240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5641F-B694-B477-F5C6-CA9406B29D2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163F441-B955-1392-00D0-9DE75EBDCED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9075944-0A32-D972-1C24-EB27D04363E7}"/>
              </a:ext>
            </a:extLst>
          </p:cNvPr>
          <p:cNvSpPr>
            <a:spLocks noGrp="1"/>
          </p:cNvSpPr>
          <p:nvPr>
            <p:ph type="sldNum" sz="quarter" idx="12"/>
          </p:nvPr>
        </p:nvSpPr>
        <p:spPr/>
        <p:txBody>
          <a:bodyPr/>
          <a:lstStyle/>
          <a:p>
            <a:fld id="{1A5952E3-DA43-4FE4-B797-0AD175EBA12D}" type="slidenum">
              <a:rPr lang="es-ES" smtClean="0"/>
              <a:t>86</a:t>
            </a:fld>
            <a:endParaRPr lang="es-ES"/>
          </a:p>
        </p:txBody>
      </p:sp>
      <p:pic>
        <p:nvPicPr>
          <p:cNvPr id="6" name="Imagen 5">
            <a:extLst>
              <a:ext uri="{FF2B5EF4-FFF2-40B4-BE49-F238E27FC236}">
                <a16:creationId xmlns:a16="http://schemas.microsoft.com/office/drawing/2014/main" id="{A27CE070-6DBE-4AB9-1B72-8716FC4A9B3A}"/>
              </a:ext>
            </a:extLst>
          </p:cNvPr>
          <p:cNvPicPr>
            <a:picLocks noChangeAspect="1"/>
          </p:cNvPicPr>
          <p:nvPr/>
        </p:nvPicPr>
        <p:blipFill>
          <a:blip r:embed="rId2"/>
          <a:stretch>
            <a:fillRect/>
          </a:stretch>
        </p:blipFill>
        <p:spPr>
          <a:xfrm>
            <a:off x="0" y="28481"/>
            <a:ext cx="12192000" cy="6801038"/>
          </a:xfrm>
          <a:prstGeom prst="rect">
            <a:avLst/>
          </a:prstGeom>
        </p:spPr>
      </p:pic>
    </p:spTree>
    <p:extLst>
      <p:ext uri="{BB962C8B-B14F-4D97-AF65-F5344CB8AC3E}">
        <p14:creationId xmlns:p14="http://schemas.microsoft.com/office/powerpoint/2010/main" val="15733051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60833E-687A-B6E3-AFE5-17E9003102FF}"/>
              </a:ext>
            </a:extLst>
          </p:cNvPr>
          <p:cNvSpPr>
            <a:spLocks noGrp="1"/>
          </p:cNvSpPr>
          <p:nvPr>
            <p:ph type="title"/>
          </p:nvPr>
        </p:nvSpPr>
        <p:spPr/>
        <p:txBody>
          <a:bodyPr/>
          <a:lstStyle/>
          <a:p>
            <a:r>
              <a:rPr lang="en-US" dirty="0" err="1"/>
              <a:t>Realizar</a:t>
            </a:r>
            <a:r>
              <a:rPr lang="en-US" dirty="0"/>
              <a:t> </a:t>
            </a:r>
            <a:r>
              <a:rPr lang="en-US" dirty="0" err="1"/>
              <a:t>peticiones</a:t>
            </a:r>
            <a:r>
              <a:rPr lang="en-US" dirty="0"/>
              <a:t> http </a:t>
            </a:r>
            <a:r>
              <a:rPr lang="en-US" dirty="0" err="1"/>
              <a:t>desde</a:t>
            </a:r>
            <a:r>
              <a:rPr lang="en-US" dirty="0"/>
              <a:t> </a:t>
            </a:r>
            <a:r>
              <a:rPr lang="en-US" dirty="0" err="1"/>
              <a:t>el</a:t>
            </a:r>
            <a:r>
              <a:rPr lang="en-US" dirty="0"/>
              <a:t> front-end</a:t>
            </a:r>
            <a:endParaRPr lang="es-ES" dirty="0"/>
          </a:p>
        </p:txBody>
      </p:sp>
      <p:sp>
        <p:nvSpPr>
          <p:cNvPr id="3" name="Marcador de contenido 2">
            <a:extLst>
              <a:ext uri="{FF2B5EF4-FFF2-40B4-BE49-F238E27FC236}">
                <a16:creationId xmlns:a16="http://schemas.microsoft.com/office/drawing/2014/main" id="{00933892-B11C-69A4-32FA-4940AF9238FF}"/>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28B5F3EB-5CD5-BC60-9FDD-04A3CBF57FD0}"/>
              </a:ext>
            </a:extLst>
          </p:cNvPr>
          <p:cNvSpPr>
            <a:spLocks noGrp="1"/>
          </p:cNvSpPr>
          <p:nvPr>
            <p:ph type="sldNum" sz="quarter" idx="12"/>
          </p:nvPr>
        </p:nvSpPr>
        <p:spPr/>
        <p:txBody>
          <a:bodyPr/>
          <a:lstStyle/>
          <a:p>
            <a:fld id="{1A5952E3-DA43-4FE4-B797-0AD175EBA12D}" type="slidenum">
              <a:rPr lang="es-ES" smtClean="0"/>
              <a:t>87</a:t>
            </a:fld>
            <a:endParaRPr lang="es-ES"/>
          </a:p>
        </p:txBody>
      </p:sp>
      <p:pic>
        <p:nvPicPr>
          <p:cNvPr id="6" name="Imagen 5">
            <a:extLst>
              <a:ext uri="{FF2B5EF4-FFF2-40B4-BE49-F238E27FC236}">
                <a16:creationId xmlns:a16="http://schemas.microsoft.com/office/drawing/2014/main" id="{778BC897-2506-AD4D-07DA-92ED9A458E79}"/>
              </a:ext>
            </a:extLst>
          </p:cNvPr>
          <p:cNvPicPr>
            <a:picLocks noChangeAspect="1"/>
          </p:cNvPicPr>
          <p:nvPr/>
        </p:nvPicPr>
        <p:blipFill>
          <a:blip r:embed="rId3"/>
          <a:stretch>
            <a:fillRect/>
          </a:stretch>
        </p:blipFill>
        <p:spPr>
          <a:xfrm>
            <a:off x="838200" y="1463675"/>
            <a:ext cx="5819775" cy="5257800"/>
          </a:xfrm>
          <a:prstGeom prst="rect">
            <a:avLst/>
          </a:prstGeom>
        </p:spPr>
      </p:pic>
    </p:spTree>
    <p:extLst>
      <p:ext uri="{BB962C8B-B14F-4D97-AF65-F5344CB8AC3E}">
        <p14:creationId xmlns:p14="http://schemas.microsoft.com/office/powerpoint/2010/main" val="40522289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47EDB-8326-9308-DF07-95C1EAE4B24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DB2D750-6DA3-E66C-E551-A8F72376F7B6}"/>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7300CF2-7B6B-1BD5-95DE-2C0338A1A871}"/>
              </a:ext>
            </a:extLst>
          </p:cNvPr>
          <p:cNvSpPr>
            <a:spLocks noGrp="1"/>
          </p:cNvSpPr>
          <p:nvPr>
            <p:ph type="sldNum" sz="quarter" idx="12"/>
          </p:nvPr>
        </p:nvSpPr>
        <p:spPr/>
        <p:txBody>
          <a:bodyPr/>
          <a:lstStyle/>
          <a:p>
            <a:fld id="{1A5952E3-DA43-4FE4-B797-0AD175EBA12D}" type="slidenum">
              <a:rPr lang="es-ES" smtClean="0"/>
              <a:t>88</a:t>
            </a:fld>
            <a:endParaRPr lang="es-ES"/>
          </a:p>
        </p:txBody>
      </p:sp>
      <p:pic>
        <p:nvPicPr>
          <p:cNvPr id="6" name="Imagen 5">
            <a:extLst>
              <a:ext uri="{FF2B5EF4-FFF2-40B4-BE49-F238E27FC236}">
                <a16:creationId xmlns:a16="http://schemas.microsoft.com/office/drawing/2014/main" id="{6F7DA78A-D869-4A0A-7DF3-3DE9928093FF}"/>
              </a:ext>
            </a:extLst>
          </p:cNvPr>
          <p:cNvPicPr>
            <a:picLocks noChangeAspect="1"/>
          </p:cNvPicPr>
          <p:nvPr/>
        </p:nvPicPr>
        <p:blipFill>
          <a:blip r:embed="rId2"/>
          <a:stretch>
            <a:fillRect/>
          </a:stretch>
        </p:blipFill>
        <p:spPr>
          <a:xfrm>
            <a:off x="838200" y="1825625"/>
            <a:ext cx="9153525" cy="3076575"/>
          </a:xfrm>
          <a:prstGeom prst="rect">
            <a:avLst/>
          </a:prstGeom>
        </p:spPr>
      </p:pic>
    </p:spTree>
    <p:extLst>
      <p:ext uri="{BB962C8B-B14F-4D97-AF65-F5344CB8AC3E}">
        <p14:creationId xmlns:p14="http://schemas.microsoft.com/office/powerpoint/2010/main" val="302397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ADDB6-133F-FB37-9594-142C243568FF}"/>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10277386-96CF-F1B0-C6C2-557A8E38313D}"/>
              </a:ext>
            </a:extLst>
          </p:cNvPr>
          <p:cNvSpPr>
            <a:spLocks noGrp="1"/>
          </p:cNvSpPr>
          <p:nvPr>
            <p:ph idx="1"/>
          </p:nvPr>
        </p:nvSpPr>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B6B5FF82-78E9-D987-6BD8-368019D772D4}"/>
              </a:ext>
            </a:extLst>
          </p:cNvPr>
          <p:cNvSpPr>
            <a:spLocks noGrp="1"/>
          </p:cNvSpPr>
          <p:nvPr>
            <p:ph type="sldNum" sz="quarter" idx="12"/>
          </p:nvPr>
        </p:nvSpPr>
        <p:spPr/>
        <p:txBody>
          <a:bodyPr/>
          <a:lstStyle/>
          <a:p>
            <a:fld id="{1A5952E3-DA43-4FE4-B797-0AD175EBA12D}" type="slidenum">
              <a:rPr lang="es-ES" smtClean="0"/>
              <a:t>89</a:t>
            </a:fld>
            <a:endParaRPr lang="es-ES"/>
          </a:p>
        </p:txBody>
      </p:sp>
      <p:pic>
        <p:nvPicPr>
          <p:cNvPr id="8" name="Imagen 7">
            <a:extLst>
              <a:ext uri="{FF2B5EF4-FFF2-40B4-BE49-F238E27FC236}">
                <a16:creationId xmlns:a16="http://schemas.microsoft.com/office/drawing/2014/main" id="{3B2E398E-473F-FE13-0364-F5E7FA778918}"/>
              </a:ext>
            </a:extLst>
          </p:cNvPr>
          <p:cNvPicPr>
            <a:picLocks noChangeAspect="1"/>
          </p:cNvPicPr>
          <p:nvPr/>
        </p:nvPicPr>
        <p:blipFill>
          <a:blip r:embed="rId2"/>
          <a:stretch>
            <a:fillRect/>
          </a:stretch>
        </p:blipFill>
        <p:spPr>
          <a:xfrm>
            <a:off x="733035" y="158750"/>
            <a:ext cx="7458075" cy="6562725"/>
          </a:xfrm>
          <a:prstGeom prst="rect">
            <a:avLst/>
          </a:prstGeom>
        </p:spPr>
      </p:pic>
    </p:spTree>
    <p:extLst>
      <p:ext uri="{BB962C8B-B14F-4D97-AF65-F5344CB8AC3E}">
        <p14:creationId xmlns:p14="http://schemas.microsoft.com/office/powerpoint/2010/main" val="1799663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FB7A21-E559-CDD5-9AED-8EDE1CCA77A1}"/>
              </a:ext>
            </a:extLst>
          </p:cNvPr>
          <p:cNvSpPr>
            <a:spLocks noGrp="1"/>
          </p:cNvSpPr>
          <p:nvPr>
            <p:ph type="title"/>
          </p:nvPr>
        </p:nvSpPr>
        <p:spPr/>
        <p:txBody>
          <a:bodyPr/>
          <a:lstStyle/>
          <a:p>
            <a:r>
              <a:rPr lang="es-ES" dirty="0"/>
              <a:t>Desarrollo de una aplicación MEAN STACK</a:t>
            </a:r>
          </a:p>
        </p:txBody>
      </p:sp>
      <p:pic>
        <p:nvPicPr>
          <p:cNvPr id="6" name="Marcador de contenido 5">
            <a:extLst>
              <a:ext uri="{FF2B5EF4-FFF2-40B4-BE49-F238E27FC236}">
                <a16:creationId xmlns:a16="http://schemas.microsoft.com/office/drawing/2014/main" id="{673695C7-C55B-0286-461D-384F9D91BCD1}"/>
              </a:ext>
            </a:extLst>
          </p:cNvPr>
          <p:cNvPicPr>
            <a:picLocks noGrp="1" noChangeAspect="1"/>
          </p:cNvPicPr>
          <p:nvPr>
            <p:ph idx="1"/>
          </p:nvPr>
        </p:nvPicPr>
        <p:blipFill>
          <a:blip r:embed="rId2"/>
          <a:stretch>
            <a:fillRect/>
          </a:stretch>
        </p:blipFill>
        <p:spPr>
          <a:xfrm>
            <a:off x="838200" y="1847850"/>
            <a:ext cx="6962140" cy="4351338"/>
          </a:xfrm>
        </p:spPr>
      </p:pic>
      <p:sp>
        <p:nvSpPr>
          <p:cNvPr id="4" name="Marcador de número de diapositiva 3">
            <a:extLst>
              <a:ext uri="{FF2B5EF4-FFF2-40B4-BE49-F238E27FC236}">
                <a16:creationId xmlns:a16="http://schemas.microsoft.com/office/drawing/2014/main" id="{A6DB6BB5-DEC8-886E-E6CD-D1212CDF8D7E}"/>
              </a:ext>
            </a:extLst>
          </p:cNvPr>
          <p:cNvSpPr>
            <a:spLocks noGrp="1"/>
          </p:cNvSpPr>
          <p:nvPr>
            <p:ph type="sldNum" sz="quarter" idx="12"/>
          </p:nvPr>
        </p:nvSpPr>
        <p:spPr/>
        <p:txBody>
          <a:bodyPr/>
          <a:lstStyle/>
          <a:p>
            <a:fld id="{1A5952E3-DA43-4FE4-B797-0AD175EBA12D}" type="slidenum">
              <a:rPr lang="es-ES" smtClean="0"/>
              <a:t>9</a:t>
            </a:fld>
            <a:endParaRPr lang="es-ES"/>
          </a:p>
        </p:txBody>
      </p:sp>
    </p:spTree>
    <p:extLst>
      <p:ext uri="{BB962C8B-B14F-4D97-AF65-F5344CB8AC3E}">
        <p14:creationId xmlns:p14="http://schemas.microsoft.com/office/powerpoint/2010/main" val="37170183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34CAB-53BC-FE3B-3629-B781D1381128}"/>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785D13C5-D202-CEC9-FCCB-41E8B02A6973}"/>
              </a:ext>
            </a:extLst>
          </p:cNvPr>
          <p:cNvSpPr>
            <a:spLocks noGrp="1"/>
          </p:cNvSpPr>
          <p:nvPr>
            <p:ph idx="1"/>
          </p:nvPr>
        </p:nvSpPr>
        <p:spPr/>
        <p:txBody>
          <a:bodyPr>
            <a:normAutofit fontScale="92500" lnSpcReduction="10000"/>
          </a:bodyPr>
          <a:lstStyle/>
          <a:p>
            <a:pPr marL="0" indent="0">
              <a:buNone/>
            </a:pPr>
            <a:r>
              <a:rPr lang="en-US" dirty="0" err="1"/>
              <a:t>Debido</a:t>
            </a:r>
            <a:r>
              <a:rPr lang="en-US" dirty="0"/>
              <a:t> a que </a:t>
            </a:r>
            <a:r>
              <a:rPr lang="en-US" dirty="0" err="1"/>
              <a:t>el</a:t>
            </a:r>
            <a:r>
              <a:rPr lang="en-US" dirty="0"/>
              <a:t> front-end y </a:t>
            </a:r>
            <a:r>
              <a:rPr lang="en-US" dirty="0" err="1"/>
              <a:t>el</a:t>
            </a:r>
            <a:r>
              <a:rPr lang="en-US" dirty="0"/>
              <a:t> back-end de </a:t>
            </a:r>
            <a:r>
              <a:rPr lang="en-US" dirty="0" err="1"/>
              <a:t>nuestra</a:t>
            </a:r>
            <a:r>
              <a:rPr lang="en-US" dirty="0"/>
              <a:t> </a:t>
            </a:r>
            <a:r>
              <a:rPr lang="en-US" dirty="0" err="1"/>
              <a:t>aplicación</a:t>
            </a:r>
            <a:r>
              <a:rPr lang="en-US" dirty="0"/>
              <a:t> </a:t>
            </a:r>
            <a:r>
              <a:rPr lang="en-US" dirty="0" err="1"/>
              <a:t>utilizan</a:t>
            </a:r>
            <a:r>
              <a:rPr lang="en-US" dirty="0"/>
              <a:t> </a:t>
            </a:r>
            <a:r>
              <a:rPr lang="en-US" dirty="0" err="1"/>
              <a:t>puertos</a:t>
            </a:r>
            <a:r>
              <a:rPr lang="en-US" dirty="0"/>
              <a:t> </a:t>
            </a:r>
            <a:r>
              <a:rPr lang="en-US" dirty="0" err="1"/>
              <a:t>dierentes</a:t>
            </a:r>
            <a:r>
              <a:rPr lang="en-US" dirty="0"/>
              <a:t> </a:t>
            </a:r>
            <a:r>
              <a:rPr lang="en-US" dirty="0" err="1"/>
              <a:t>debemos</a:t>
            </a:r>
            <a:r>
              <a:rPr lang="en-US" dirty="0"/>
              <a:t> </a:t>
            </a:r>
            <a:r>
              <a:rPr lang="en-US" dirty="0" err="1"/>
              <a:t>instalar</a:t>
            </a:r>
            <a:r>
              <a:rPr lang="en-US" dirty="0"/>
              <a:t> </a:t>
            </a:r>
            <a:r>
              <a:rPr lang="en-US" dirty="0" err="1"/>
              <a:t>cors</a:t>
            </a:r>
            <a:r>
              <a:rPr lang="en-US" dirty="0"/>
              <a:t> </a:t>
            </a:r>
            <a:r>
              <a:rPr lang="en-US" dirty="0" err="1"/>
              <a:t>en</a:t>
            </a:r>
            <a:r>
              <a:rPr lang="en-US" dirty="0"/>
              <a:t> </a:t>
            </a:r>
            <a:r>
              <a:rPr lang="en-US" dirty="0" err="1"/>
              <a:t>el</a:t>
            </a:r>
            <a:r>
              <a:rPr lang="en-US" dirty="0"/>
              <a:t> back-end</a:t>
            </a:r>
          </a:p>
          <a:p>
            <a:pPr marL="0" indent="0">
              <a:buNone/>
            </a:pPr>
            <a:endParaRPr lang="en-US" dirty="0"/>
          </a:p>
          <a:p>
            <a:pPr marL="0" indent="0">
              <a:buNone/>
            </a:pPr>
            <a:r>
              <a:rPr lang="en-US" dirty="0" err="1"/>
              <a:t>npm</a:t>
            </a:r>
            <a:r>
              <a:rPr lang="en-US" dirty="0"/>
              <a:t> install </a:t>
            </a:r>
            <a:r>
              <a:rPr lang="en-US" dirty="0" err="1"/>
              <a:t>cors</a:t>
            </a:r>
            <a:endParaRPr lang="en-US" dirty="0"/>
          </a:p>
          <a:p>
            <a:pPr marL="0" indent="0">
              <a:buNone/>
            </a:pPr>
            <a:endParaRPr lang="en-US" dirty="0"/>
          </a:p>
          <a:p>
            <a:pPr marL="0" indent="0">
              <a:buNone/>
            </a:pPr>
            <a:r>
              <a:rPr lang="en-US" dirty="0"/>
              <a:t>En app.js </a:t>
            </a:r>
            <a:r>
              <a:rPr lang="en-US" dirty="0" err="1"/>
              <a:t>agregamos</a:t>
            </a:r>
            <a:r>
              <a:rPr lang="en-US" dirty="0"/>
              <a:t> </a:t>
            </a:r>
            <a:r>
              <a:rPr lang="en-US" dirty="0" err="1"/>
              <a:t>una</a:t>
            </a:r>
            <a:r>
              <a:rPr lang="en-US" dirty="0"/>
              <a:t> </a:t>
            </a:r>
            <a:r>
              <a:rPr lang="en-US" dirty="0" err="1"/>
              <a:t>funci</a:t>
            </a:r>
            <a:r>
              <a:rPr lang="es-ES" dirty="0" err="1"/>
              <a:t>ó</a:t>
            </a:r>
            <a:r>
              <a:rPr lang="en-US" dirty="0"/>
              <a:t>n Middleware</a:t>
            </a:r>
          </a:p>
          <a:p>
            <a:pPr marL="0" indent="0">
              <a:buNone/>
            </a:pPr>
            <a:r>
              <a:rPr lang="es-ES" b="0" dirty="0" err="1">
                <a:effectLst/>
                <a:latin typeface="Consolas" panose="020B0609020204030204" pitchFamily="49" charset="0"/>
              </a:rPr>
              <a:t>app.use</a:t>
            </a:r>
            <a:r>
              <a:rPr lang="es-ES" b="0" dirty="0">
                <a:effectLst/>
                <a:latin typeface="Consolas" panose="020B0609020204030204" pitchFamily="49" charset="0"/>
              </a:rPr>
              <a:t>(</a:t>
            </a:r>
            <a:r>
              <a:rPr lang="es-ES" b="0" dirty="0" err="1">
                <a:effectLst/>
                <a:latin typeface="Consolas" panose="020B0609020204030204" pitchFamily="49" charset="0"/>
              </a:rPr>
              <a:t>cors</a:t>
            </a:r>
            <a:r>
              <a:rPr lang="es-ES" b="0" dirty="0">
                <a:effectLst/>
                <a:latin typeface="Consolas" panose="020B0609020204030204" pitchFamily="49" charset="0"/>
              </a:rPr>
              <a:t>());</a:t>
            </a:r>
          </a:p>
          <a:p>
            <a:pPr marL="0" indent="0">
              <a:buNone/>
            </a:pPr>
            <a:br>
              <a:rPr lang="es-ES" b="0" dirty="0">
                <a:solidFill>
                  <a:srgbClr val="CCCCCC"/>
                </a:solidFill>
                <a:effectLst/>
                <a:latin typeface="Consolas" panose="020B0609020204030204" pitchFamily="49" charset="0"/>
              </a:rPr>
            </a:br>
            <a:endParaRPr lang="es-ES" b="0" dirty="0">
              <a:solidFill>
                <a:srgbClr val="CCCCCC"/>
              </a:solidFill>
              <a:effectLst/>
              <a:latin typeface="Consolas" panose="020B0609020204030204" pitchFamily="49" charset="0"/>
            </a:endParaRPr>
          </a:p>
          <a:p>
            <a:pPr marL="0" indent="0">
              <a:buNone/>
            </a:pPr>
            <a:r>
              <a:rPr lang="en-US" dirty="0"/>
              <a:t> </a:t>
            </a:r>
          </a:p>
        </p:txBody>
      </p:sp>
      <p:sp>
        <p:nvSpPr>
          <p:cNvPr id="4" name="Marcador de número de diapositiva 3">
            <a:extLst>
              <a:ext uri="{FF2B5EF4-FFF2-40B4-BE49-F238E27FC236}">
                <a16:creationId xmlns:a16="http://schemas.microsoft.com/office/drawing/2014/main" id="{D4A8126A-F384-2A4D-5786-1F2D32498BB3}"/>
              </a:ext>
            </a:extLst>
          </p:cNvPr>
          <p:cNvSpPr>
            <a:spLocks noGrp="1"/>
          </p:cNvSpPr>
          <p:nvPr>
            <p:ph type="sldNum" sz="quarter" idx="12"/>
          </p:nvPr>
        </p:nvSpPr>
        <p:spPr/>
        <p:txBody>
          <a:bodyPr/>
          <a:lstStyle/>
          <a:p>
            <a:fld id="{1A5952E3-DA43-4FE4-B797-0AD175EBA12D}" type="slidenum">
              <a:rPr lang="es-ES" smtClean="0"/>
              <a:t>90</a:t>
            </a:fld>
            <a:endParaRPr lang="es-ES"/>
          </a:p>
        </p:txBody>
      </p:sp>
    </p:spTree>
    <p:extLst>
      <p:ext uri="{BB962C8B-B14F-4D97-AF65-F5344CB8AC3E}">
        <p14:creationId xmlns:p14="http://schemas.microsoft.com/office/powerpoint/2010/main" val="3320224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41D611-17AC-1E8E-6567-E8A299BD4069}"/>
              </a:ext>
            </a:extLst>
          </p:cNvPr>
          <p:cNvSpPr>
            <a:spLocks noGrp="1"/>
          </p:cNvSpPr>
          <p:nvPr>
            <p:ph type="title"/>
          </p:nvPr>
        </p:nvSpPr>
        <p:spPr/>
        <p:txBody>
          <a:bodyPr/>
          <a:lstStyle/>
          <a:p>
            <a:r>
              <a:rPr lang="es-ES" dirty="0"/>
              <a:t>ng serve </a:t>
            </a:r>
            <a:r>
              <a:rPr lang="en-US" dirty="0"/>
              <a:t>-o</a:t>
            </a:r>
            <a:endParaRPr lang="es-ES" dirty="0"/>
          </a:p>
        </p:txBody>
      </p:sp>
      <p:sp>
        <p:nvSpPr>
          <p:cNvPr id="4" name="Marcador de número de diapositiva 3">
            <a:extLst>
              <a:ext uri="{FF2B5EF4-FFF2-40B4-BE49-F238E27FC236}">
                <a16:creationId xmlns:a16="http://schemas.microsoft.com/office/drawing/2014/main" id="{124F154D-B2D9-3EF8-EB0F-5159D9E84FA3}"/>
              </a:ext>
            </a:extLst>
          </p:cNvPr>
          <p:cNvSpPr>
            <a:spLocks noGrp="1"/>
          </p:cNvSpPr>
          <p:nvPr>
            <p:ph type="sldNum" sz="quarter" idx="12"/>
          </p:nvPr>
        </p:nvSpPr>
        <p:spPr/>
        <p:txBody>
          <a:bodyPr/>
          <a:lstStyle/>
          <a:p>
            <a:fld id="{1A5952E3-DA43-4FE4-B797-0AD175EBA12D}" type="slidenum">
              <a:rPr lang="es-ES" smtClean="0"/>
              <a:t>91</a:t>
            </a:fld>
            <a:endParaRPr lang="es-ES"/>
          </a:p>
        </p:txBody>
      </p:sp>
      <p:pic>
        <p:nvPicPr>
          <p:cNvPr id="12" name="Imagen 11">
            <a:extLst>
              <a:ext uri="{FF2B5EF4-FFF2-40B4-BE49-F238E27FC236}">
                <a16:creationId xmlns:a16="http://schemas.microsoft.com/office/drawing/2014/main" id="{A100DC0D-C462-8CEE-A125-8E2C142AF7A9}"/>
              </a:ext>
            </a:extLst>
          </p:cNvPr>
          <p:cNvPicPr>
            <a:picLocks noChangeAspect="1"/>
          </p:cNvPicPr>
          <p:nvPr/>
        </p:nvPicPr>
        <p:blipFill>
          <a:blip r:embed="rId3"/>
          <a:stretch>
            <a:fillRect/>
          </a:stretch>
        </p:blipFill>
        <p:spPr>
          <a:xfrm>
            <a:off x="0" y="1487224"/>
            <a:ext cx="12192000" cy="3883552"/>
          </a:xfrm>
          <a:prstGeom prst="rect">
            <a:avLst/>
          </a:prstGeom>
          <a:ln>
            <a:solidFill>
              <a:schemeClr val="accent1"/>
            </a:solidFill>
          </a:ln>
        </p:spPr>
      </p:pic>
    </p:spTree>
    <p:extLst>
      <p:ext uri="{BB962C8B-B14F-4D97-AF65-F5344CB8AC3E}">
        <p14:creationId xmlns:p14="http://schemas.microsoft.com/office/powerpoint/2010/main" val="21047230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968CF-AF91-E253-1401-A7E654096D0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6318145-7B08-7A53-E5A1-4DEBEA5E74B5}"/>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AA1F0AC-0C9B-9665-ED9A-DBDAC3475A5A}"/>
              </a:ext>
            </a:extLst>
          </p:cNvPr>
          <p:cNvSpPr>
            <a:spLocks noGrp="1"/>
          </p:cNvSpPr>
          <p:nvPr>
            <p:ph type="sldNum" sz="quarter" idx="12"/>
          </p:nvPr>
        </p:nvSpPr>
        <p:spPr/>
        <p:txBody>
          <a:bodyPr/>
          <a:lstStyle/>
          <a:p>
            <a:fld id="{1A5952E3-DA43-4FE4-B797-0AD175EBA12D}" type="slidenum">
              <a:rPr lang="es-ES" smtClean="0"/>
              <a:t>92</a:t>
            </a:fld>
            <a:endParaRPr lang="es-ES"/>
          </a:p>
        </p:txBody>
      </p:sp>
      <p:pic>
        <p:nvPicPr>
          <p:cNvPr id="6" name="Imagen 5">
            <a:extLst>
              <a:ext uri="{FF2B5EF4-FFF2-40B4-BE49-F238E27FC236}">
                <a16:creationId xmlns:a16="http://schemas.microsoft.com/office/drawing/2014/main" id="{D6C538E1-EBF1-87B1-D2D3-EE133A6EDDEA}"/>
              </a:ext>
            </a:extLst>
          </p:cNvPr>
          <p:cNvPicPr>
            <a:picLocks noChangeAspect="1"/>
          </p:cNvPicPr>
          <p:nvPr/>
        </p:nvPicPr>
        <p:blipFill>
          <a:blip r:embed="rId3"/>
          <a:stretch>
            <a:fillRect/>
          </a:stretch>
        </p:blipFill>
        <p:spPr>
          <a:xfrm>
            <a:off x="0" y="269"/>
            <a:ext cx="12192000" cy="6857462"/>
          </a:xfrm>
          <a:prstGeom prst="rect">
            <a:avLst/>
          </a:prstGeom>
        </p:spPr>
      </p:pic>
    </p:spTree>
    <p:extLst>
      <p:ext uri="{BB962C8B-B14F-4D97-AF65-F5344CB8AC3E}">
        <p14:creationId xmlns:p14="http://schemas.microsoft.com/office/powerpoint/2010/main" val="27347999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13249-B785-0DAA-14C7-82C2D18A0217}"/>
              </a:ext>
            </a:extLst>
          </p:cNvPr>
          <p:cNvSpPr>
            <a:spLocks noGrp="1"/>
          </p:cNvSpPr>
          <p:nvPr>
            <p:ph type="title"/>
          </p:nvPr>
        </p:nvSpPr>
        <p:spPr/>
        <p:txBody>
          <a:bodyPr>
            <a:normAutofit/>
          </a:bodyPr>
          <a:lstStyle/>
          <a:p>
            <a:r>
              <a:rPr lang="en-US" sz="3600" dirty="0" err="1"/>
              <a:t>Mostrar</a:t>
            </a:r>
            <a:r>
              <a:rPr lang="en-US" sz="3600" dirty="0"/>
              <a:t> </a:t>
            </a:r>
            <a:r>
              <a:rPr lang="en-US" sz="3600" dirty="0" err="1"/>
              <a:t>el</a:t>
            </a:r>
            <a:r>
              <a:rPr lang="en-US" sz="3600" dirty="0"/>
              <a:t> </a:t>
            </a:r>
            <a:r>
              <a:rPr lang="en-US" sz="3600" dirty="0" err="1"/>
              <a:t>contenido</a:t>
            </a:r>
            <a:r>
              <a:rPr lang="en-US" sz="3600" dirty="0"/>
              <a:t> de la BD </a:t>
            </a:r>
            <a:r>
              <a:rPr lang="en-US" sz="3600" dirty="0" err="1"/>
              <a:t>en</a:t>
            </a:r>
            <a:r>
              <a:rPr lang="en-US" sz="3600" dirty="0"/>
              <a:t> listar-producto.html</a:t>
            </a:r>
            <a:endParaRPr lang="es-ES" sz="3600" dirty="0"/>
          </a:p>
        </p:txBody>
      </p:sp>
      <p:pic>
        <p:nvPicPr>
          <p:cNvPr id="7" name="Marcador de contenido 6">
            <a:extLst>
              <a:ext uri="{FF2B5EF4-FFF2-40B4-BE49-F238E27FC236}">
                <a16:creationId xmlns:a16="http://schemas.microsoft.com/office/drawing/2014/main" id="{D7E0EB8E-D34D-B010-8D70-3FE42A92D716}"/>
              </a:ext>
            </a:extLst>
          </p:cNvPr>
          <p:cNvPicPr>
            <a:picLocks noGrp="1" noChangeAspect="1"/>
          </p:cNvPicPr>
          <p:nvPr>
            <p:ph idx="1"/>
          </p:nvPr>
        </p:nvPicPr>
        <p:blipFill>
          <a:blip r:embed="rId3"/>
          <a:stretch>
            <a:fillRect/>
          </a:stretch>
        </p:blipFill>
        <p:spPr>
          <a:xfrm>
            <a:off x="984026" y="1690688"/>
            <a:ext cx="6446426" cy="4351338"/>
          </a:xfrm>
        </p:spPr>
      </p:pic>
      <p:sp>
        <p:nvSpPr>
          <p:cNvPr id="4" name="Marcador de número de diapositiva 3">
            <a:extLst>
              <a:ext uri="{FF2B5EF4-FFF2-40B4-BE49-F238E27FC236}">
                <a16:creationId xmlns:a16="http://schemas.microsoft.com/office/drawing/2014/main" id="{991B1416-4CB1-A692-1FC2-D34C61FAC814}"/>
              </a:ext>
            </a:extLst>
          </p:cNvPr>
          <p:cNvSpPr>
            <a:spLocks noGrp="1"/>
          </p:cNvSpPr>
          <p:nvPr>
            <p:ph type="sldNum" sz="quarter" idx="12"/>
          </p:nvPr>
        </p:nvSpPr>
        <p:spPr/>
        <p:txBody>
          <a:bodyPr/>
          <a:lstStyle/>
          <a:p>
            <a:fld id="{1A5952E3-DA43-4FE4-B797-0AD175EBA12D}" type="slidenum">
              <a:rPr lang="es-ES" smtClean="0"/>
              <a:t>93</a:t>
            </a:fld>
            <a:endParaRPr lang="es-ES"/>
          </a:p>
        </p:txBody>
      </p:sp>
      <p:cxnSp>
        <p:nvCxnSpPr>
          <p:cNvPr id="14" name="Conector recto 13">
            <a:extLst>
              <a:ext uri="{FF2B5EF4-FFF2-40B4-BE49-F238E27FC236}">
                <a16:creationId xmlns:a16="http://schemas.microsoft.com/office/drawing/2014/main" id="{AC2D1903-5DBE-0E37-B445-4AE59B5E9B38}"/>
              </a:ext>
            </a:extLst>
          </p:cNvPr>
          <p:cNvCxnSpPr/>
          <p:nvPr/>
        </p:nvCxnSpPr>
        <p:spPr>
          <a:xfrm>
            <a:off x="1963711" y="3192905"/>
            <a:ext cx="6160958"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CuadroTexto 14">
            <a:extLst>
              <a:ext uri="{FF2B5EF4-FFF2-40B4-BE49-F238E27FC236}">
                <a16:creationId xmlns:a16="http://schemas.microsoft.com/office/drawing/2014/main" id="{BDEEE602-B6B4-37E0-0094-69677E018685}"/>
              </a:ext>
            </a:extLst>
          </p:cNvPr>
          <p:cNvSpPr txBox="1"/>
          <p:nvPr/>
        </p:nvSpPr>
        <p:spPr>
          <a:xfrm>
            <a:off x="8319541" y="3028013"/>
            <a:ext cx="3239220" cy="369332"/>
          </a:xfrm>
          <a:prstGeom prst="rect">
            <a:avLst/>
          </a:prstGeom>
          <a:noFill/>
        </p:spPr>
        <p:txBody>
          <a:bodyPr wrap="none" rtlCol="0">
            <a:spAutoFit/>
          </a:bodyPr>
          <a:lstStyle/>
          <a:p>
            <a:r>
              <a:rPr lang="en-US" dirty="0" err="1"/>
              <a:t>Creamos</a:t>
            </a:r>
            <a:r>
              <a:rPr lang="en-US" dirty="0"/>
              <a:t> </a:t>
            </a:r>
            <a:r>
              <a:rPr lang="en-US" dirty="0" err="1"/>
              <a:t>el</a:t>
            </a:r>
            <a:r>
              <a:rPr lang="en-US" dirty="0"/>
              <a:t> </a:t>
            </a:r>
            <a:r>
              <a:rPr lang="en-US" dirty="0" err="1"/>
              <a:t>arreglo</a:t>
            </a:r>
            <a:r>
              <a:rPr lang="en-US" dirty="0"/>
              <a:t> de </a:t>
            </a:r>
            <a:r>
              <a:rPr lang="en-US" dirty="0" err="1"/>
              <a:t>productos</a:t>
            </a:r>
            <a:endParaRPr lang="es-ES" dirty="0"/>
          </a:p>
        </p:txBody>
      </p:sp>
      <p:cxnSp>
        <p:nvCxnSpPr>
          <p:cNvPr id="17" name="Conector recto 16">
            <a:extLst>
              <a:ext uri="{FF2B5EF4-FFF2-40B4-BE49-F238E27FC236}">
                <a16:creationId xmlns:a16="http://schemas.microsoft.com/office/drawing/2014/main" id="{B910FE67-0CC7-0118-D10D-30CDA2F60A94}"/>
              </a:ext>
            </a:extLst>
          </p:cNvPr>
          <p:cNvCxnSpPr>
            <a:cxnSpLocks/>
          </p:cNvCxnSpPr>
          <p:nvPr/>
        </p:nvCxnSpPr>
        <p:spPr>
          <a:xfrm>
            <a:off x="2518348" y="5396459"/>
            <a:ext cx="5411449"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DFB3D1E7-679F-D4BB-3ED5-F405B42AAF4D}"/>
              </a:ext>
            </a:extLst>
          </p:cNvPr>
          <p:cNvSpPr txBox="1"/>
          <p:nvPr/>
        </p:nvSpPr>
        <p:spPr>
          <a:xfrm>
            <a:off x="8124669" y="5118696"/>
            <a:ext cx="3239220" cy="923330"/>
          </a:xfrm>
          <a:prstGeom prst="rect">
            <a:avLst/>
          </a:prstGeom>
          <a:noFill/>
        </p:spPr>
        <p:txBody>
          <a:bodyPr wrap="square" rtlCol="0">
            <a:spAutoFit/>
          </a:bodyPr>
          <a:lstStyle/>
          <a:p>
            <a:pPr algn="just"/>
            <a:r>
              <a:rPr lang="en-US" dirty="0" err="1"/>
              <a:t>Inicializamos</a:t>
            </a:r>
            <a:r>
              <a:rPr lang="en-US" dirty="0"/>
              <a:t> </a:t>
            </a:r>
            <a:r>
              <a:rPr lang="en-US" dirty="0" err="1"/>
              <a:t>el</a:t>
            </a:r>
            <a:r>
              <a:rPr lang="en-US" dirty="0"/>
              <a:t> </a:t>
            </a:r>
            <a:r>
              <a:rPr lang="en-US" dirty="0" err="1"/>
              <a:t>arreglo</a:t>
            </a:r>
            <a:r>
              <a:rPr lang="en-US" dirty="0"/>
              <a:t> con la </a:t>
            </a:r>
            <a:r>
              <a:rPr lang="en-US" dirty="0" err="1"/>
              <a:t>informa</a:t>
            </a:r>
            <a:r>
              <a:rPr lang="es-ES" dirty="0" err="1"/>
              <a:t>ción</a:t>
            </a:r>
            <a:r>
              <a:rPr lang="en-US" dirty="0"/>
              <a:t> que </a:t>
            </a:r>
            <a:r>
              <a:rPr lang="en-US" dirty="0" err="1"/>
              <a:t>deviuelve</a:t>
            </a:r>
            <a:r>
              <a:rPr lang="en-US" dirty="0"/>
              <a:t> </a:t>
            </a:r>
            <a:r>
              <a:rPr lang="en-US" dirty="0" err="1"/>
              <a:t>el</a:t>
            </a:r>
            <a:r>
              <a:rPr lang="en-US" dirty="0"/>
              <a:t> observable</a:t>
            </a:r>
            <a:endParaRPr lang="es-ES" dirty="0"/>
          </a:p>
        </p:txBody>
      </p:sp>
    </p:spTree>
    <p:extLst>
      <p:ext uri="{BB962C8B-B14F-4D97-AF65-F5344CB8AC3E}">
        <p14:creationId xmlns:p14="http://schemas.microsoft.com/office/powerpoint/2010/main" val="334684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3FE9D9-0CEA-9736-72B2-4DFE1E5E255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7452F25-C2EA-4EA0-6AAE-EB1536836B77}"/>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CD0B7A4-5DEA-3C1A-B8B2-B160349801DF}"/>
              </a:ext>
            </a:extLst>
          </p:cNvPr>
          <p:cNvSpPr>
            <a:spLocks noGrp="1"/>
          </p:cNvSpPr>
          <p:nvPr>
            <p:ph type="sldNum" sz="quarter" idx="12"/>
          </p:nvPr>
        </p:nvSpPr>
        <p:spPr/>
        <p:txBody>
          <a:bodyPr/>
          <a:lstStyle/>
          <a:p>
            <a:fld id="{1A5952E3-DA43-4FE4-B797-0AD175EBA12D}" type="slidenum">
              <a:rPr lang="es-ES" smtClean="0"/>
              <a:t>94</a:t>
            </a:fld>
            <a:endParaRPr lang="es-ES"/>
          </a:p>
        </p:txBody>
      </p:sp>
      <p:pic>
        <p:nvPicPr>
          <p:cNvPr id="14" name="Imagen 13">
            <a:extLst>
              <a:ext uri="{FF2B5EF4-FFF2-40B4-BE49-F238E27FC236}">
                <a16:creationId xmlns:a16="http://schemas.microsoft.com/office/drawing/2014/main" id="{1A172894-9734-215F-411E-A5098BD3ED95}"/>
              </a:ext>
            </a:extLst>
          </p:cNvPr>
          <p:cNvPicPr>
            <a:picLocks noChangeAspect="1"/>
          </p:cNvPicPr>
          <p:nvPr/>
        </p:nvPicPr>
        <p:blipFill>
          <a:blip r:embed="rId2"/>
          <a:stretch>
            <a:fillRect/>
          </a:stretch>
        </p:blipFill>
        <p:spPr>
          <a:xfrm>
            <a:off x="838199" y="365125"/>
            <a:ext cx="6012305" cy="5896684"/>
          </a:xfrm>
          <a:prstGeom prst="rect">
            <a:avLst/>
          </a:prstGeom>
        </p:spPr>
      </p:pic>
    </p:spTree>
    <p:extLst>
      <p:ext uri="{BB962C8B-B14F-4D97-AF65-F5344CB8AC3E}">
        <p14:creationId xmlns:p14="http://schemas.microsoft.com/office/powerpoint/2010/main" val="3119743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DDDBEA-5E07-C21B-1C1B-DEBE7B99B8A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4CA106D-F2CA-A044-1C05-E9C32B771CD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6EDFF9A-7841-4379-D161-581164BEF0EC}"/>
              </a:ext>
            </a:extLst>
          </p:cNvPr>
          <p:cNvSpPr>
            <a:spLocks noGrp="1"/>
          </p:cNvSpPr>
          <p:nvPr>
            <p:ph type="sldNum" sz="quarter" idx="12"/>
          </p:nvPr>
        </p:nvSpPr>
        <p:spPr/>
        <p:txBody>
          <a:bodyPr/>
          <a:lstStyle/>
          <a:p>
            <a:fld id="{1A5952E3-DA43-4FE4-B797-0AD175EBA12D}" type="slidenum">
              <a:rPr lang="es-ES" smtClean="0"/>
              <a:t>95</a:t>
            </a:fld>
            <a:endParaRPr lang="es-ES"/>
          </a:p>
        </p:txBody>
      </p:sp>
      <p:pic>
        <p:nvPicPr>
          <p:cNvPr id="8" name="Imagen 7">
            <a:extLst>
              <a:ext uri="{FF2B5EF4-FFF2-40B4-BE49-F238E27FC236}">
                <a16:creationId xmlns:a16="http://schemas.microsoft.com/office/drawing/2014/main" id="{C6AFADD8-BB9A-71D9-F17A-441D0EF7111D}"/>
              </a:ext>
            </a:extLst>
          </p:cNvPr>
          <p:cNvPicPr>
            <a:picLocks noChangeAspect="1"/>
          </p:cNvPicPr>
          <p:nvPr/>
        </p:nvPicPr>
        <p:blipFill>
          <a:blip r:embed="rId2"/>
          <a:stretch>
            <a:fillRect/>
          </a:stretch>
        </p:blipFill>
        <p:spPr>
          <a:xfrm>
            <a:off x="0" y="1701277"/>
            <a:ext cx="12192000" cy="3455445"/>
          </a:xfrm>
          <a:prstGeom prst="rect">
            <a:avLst/>
          </a:prstGeom>
        </p:spPr>
      </p:pic>
    </p:spTree>
    <p:extLst>
      <p:ext uri="{BB962C8B-B14F-4D97-AF65-F5344CB8AC3E}">
        <p14:creationId xmlns:p14="http://schemas.microsoft.com/office/powerpoint/2010/main" val="15904258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6EFE30-3523-5161-3DD1-CB356541DB91}"/>
              </a:ext>
            </a:extLst>
          </p:cNvPr>
          <p:cNvSpPr>
            <a:spLocks noGrp="1"/>
          </p:cNvSpPr>
          <p:nvPr>
            <p:ph type="title"/>
          </p:nvPr>
        </p:nvSpPr>
        <p:spPr/>
        <p:txBody>
          <a:bodyPr/>
          <a:lstStyle/>
          <a:p>
            <a:r>
              <a:rPr lang="en-US" dirty="0" err="1"/>
              <a:t>Estudio</a:t>
            </a:r>
            <a:r>
              <a:rPr lang="en-US" dirty="0"/>
              <a:t> Independiente</a:t>
            </a:r>
            <a:endParaRPr lang="es-ES" dirty="0"/>
          </a:p>
        </p:txBody>
      </p:sp>
      <p:sp>
        <p:nvSpPr>
          <p:cNvPr id="3" name="Marcador de contenido 2">
            <a:extLst>
              <a:ext uri="{FF2B5EF4-FFF2-40B4-BE49-F238E27FC236}">
                <a16:creationId xmlns:a16="http://schemas.microsoft.com/office/drawing/2014/main" id="{49A35BD4-FE63-4D5A-A378-BB62D5A01268}"/>
              </a:ext>
            </a:extLst>
          </p:cNvPr>
          <p:cNvSpPr>
            <a:spLocks noGrp="1"/>
          </p:cNvSpPr>
          <p:nvPr>
            <p:ph idx="1"/>
          </p:nvPr>
        </p:nvSpPr>
        <p:spPr/>
        <p:txBody>
          <a:bodyPr/>
          <a:lstStyle/>
          <a:p>
            <a:pPr marL="0" indent="0">
              <a:buNone/>
            </a:pPr>
            <a:r>
              <a:rPr lang="en-US" dirty="0" err="1"/>
              <a:t>Desarrollar</a:t>
            </a:r>
            <a:r>
              <a:rPr lang="en-US" dirty="0"/>
              <a:t> las </a:t>
            </a:r>
            <a:r>
              <a:rPr lang="en-US" dirty="0" err="1"/>
              <a:t>funcionalidades</a:t>
            </a:r>
            <a:r>
              <a:rPr lang="en-US" dirty="0"/>
              <a:t> </a:t>
            </a:r>
            <a:r>
              <a:rPr lang="en-US" dirty="0" err="1"/>
              <a:t>Editar</a:t>
            </a:r>
            <a:r>
              <a:rPr lang="en-US" dirty="0"/>
              <a:t> y </a:t>
            </a:r>
            <a:r>
              <a:rPr lang="en-US" dirty="0" err="1"/>
              <a:t>Eliminar</a:t>
            </a:r>
            <a:r>
              <a:rPr lang="en-US" dirty="0"/>
              <a:t> </a:t>
            </a:r>
            <a:r>
              <a:rPr lang="en-US" dirty="0" err="1"/>
              <a:t>productos</a:t>
            </a:r>
            <a:endParaRPr lang="es-ES" dirty="0"/>
          </a:p>
        </p:txBody>
      </p:sp>
      <p:sp>
        <p:nvSpPr>
          <p:cNvPr id="4" name="Marcador de número de diapositiva 3">
            <a:extLst>
              <a:ext uri="{FF2B5EF4-FFF2-40B4-BE49-F238E27FC236}">
                <a16:creationId xmlns:a16="http://schemas.microsoft.com/office/drawing/2014/main" id="{CEF20068-D94F-3348-B97B-508925F50421}"/>
              </a:ext>
            </a:extLst>
          </p:cNvPr>
          <p:cNvSpPr>
            <a:spLocks noGrp="1"/>
          </p:cNvSpPr>
          <p:nvPr>
            <p:ph type="sldNum" sz="quarter" idx="12"/>
          </p:nvPr>
        </p:nvSpPr>
        <p:spPr/>
        <p:txBody>
          <a:bodyPr/>
          <a:lstStyle/>
          <a:p>
            <a:fld id="{1A5952E3-DA43-4FE4-B797-0AD175EBA12D}" type="slidenum">
              <a:rPr lang="es-ES" smtClean="0"/>
              <a:t>96</a:t>
            </a:fld>
            <a:endParaRPr lang="es-ES"/>
          </a:p>
        </p:txBody>
      </p:sp>
    </p:spTree>
    <p:extLst>
      <p:ext uri="{BB962C8B-B14F-4D97-AF65-F5344CB8AC3E}">
        <p14:creationId xmlns:p14="http://schemas.microsoft.com/office/powerpoint/2010/main" val="18055609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1D04F-2060-4927-B510-76F904233039}"/>
              </a:ext>
            </a:extLst>
          </p:cNvPr>
          <p:cNvSpPr>
            <a:spLocks noGrp="1"/>
          </p:cNvSpPr>
          <p:nvPr>
            <p:ph type="ctrTitle"/>
          </p:nvPr>
        </p:nvSpPr>
        <p:spPr>
          <a:xfrm>
            <a:off x="1524000" y="457201"/>
            <a:ext cx="9144000" cy="2667000"/>
          </a:xfrm>
        </p:spPr>
        <p:txBody>
          <a:bodyPr/>
          <a:lstStyle/>
          <a:p>
            <a:r>
              <a:rPr lang="es-ES" dirty="0"/>
              <a:t>Módulo 7. MEAN STACK</a:t>
            </a:r>
          </a:p>
        </p:txBody>
      </p:sp>
      <p:sp>
        <p:nvSpPr>
          <p:cNvPr id="3" name="Subtítulo 2">
            <a:extLst>
              <a:ext uri="{FF2B5EF4-FFF2-40B4-BE49-F238E27FC236}">
                <a16:creationId xmlns:a16="http://schemas.microsoft.com/office/drawing/2014/main" id="{17922223-2597-4E3E-AF3E-66D7E6214DED}"/>
              </a:ext>
            </a:extLst>
          </p:cNvPr>
          <p:cNvSpPr>
            <a:spLocks noGrp="1"/>
          </p:cNvSpPr>
          <p:nvPr>
            <p:ph type="subTitle" idx="1"/>
          </p:nvPr>
        </p:nvSpPr>
        <p:spPr>
          <a:xfrm>
            <a:off x="1524000" y="5082323"/>
            <a:ext cx="10627056" cy="1590196"/>
          </a:xfrm>
        </p:spPr>
        <p:txBody>
          <a:bodyPr>
            <a:normAutofit/>
          </a:bodyPr>
          <a:lstStyle/>
          <a:p>
            <a:pPr algn="l"/>
            <a:r>
              <a:rPr lang="es-ES" sz="2000" dirty="0"/>
              <a:t>Recursos:</a:t>
            </a:r>
          </a:p>
          <a:p>
            <a:pPr algn="l"/>
            <a:r>
              <a:rPr lang="es-ES" sz="2000" dirty="0"/>
              <a:t>https://www.youtube.com/watch?v=aLbDBaFYoLY</a:t>
            </a:r>
          </a:p>
        </p:txBody>
      </p:sp>
      <p:sp>
        <p:nvSpPr>
          <p:cNvPr id="5" name="CuadroTexto 4">
            <a:extLst>
              <a:ext uri="{FF2B5EF4-FFF2-40B4-BE49-F238E27FC236}">
                <a16:creationId xmlns:a16="http://schemas.microsoft.com/office/drawing/2014/main" id="{C2989817-3BD6-4050-8ABF-F838C2E7A286}"/>
              </a:ext>
            </a:extLst>
          </p:cNvPr>
          <p:cNvSpPr txBox="1"/>
          <p:nvPr/>
        </p:nvSpPr>
        <p:spPr>
          <a:xfrm>
            <a:off x="1524000" y="3881994"/>
            <a:ext cx="9462655" cy="1200329"/>
          </a:xfrm>
          <a:prstGeom prst="rect">
            <a:avLst/>
          </a:prstGeom>
          <a:noFill/>
        </p:spPr>
        <p:txBody>
          <a:bodyPr wrap="square" rtlCol="0">
            <a:spAutoFit/>
          </a:bodyPr>
          <a:lstStyle/>
          <a:p>
            <a:pPr algn="ctr"/>
            <a:r>
              <a:rPr lang="es-ES" sz="2400" dirty="0"/>
              <a:t>Objetivos: Introducción al desarrollo web con MEAN STACK</a:t>
            </a:r>
          </a:p>
          <a:p>
            <a:pPr algn="ctr"/>
            <a:r>
              <a:rPr lang="es-ES" sz="2400" dirty="0"/>
              <a:t>Tema 1. Desarrollo web con MEAN STACK</a:t>
            </a:r>
          </a:p>
          <a:p>
            <a:pPr algn="ctr"/>
            <a:endParaRPr lang="es-ES" sz="2400" dirty="0"/>
          </a:p>
        </p:txBody>
      </p:sp>
      <p:sp>
        <p:nvSpPr>
          <p:cNvPr id="6" name="Marcador de número de diapositiva 5">
            <a:extLst>
              <a:ext uri="{FF2B5EF4-FFF2-40B4-BE49-F238E27FC236}">
                <a16:creationId xmlns:a16="http://schemas.microsoft.com/office/drawing/2014/main" id="{0AA73E69-B78C-4A2C-BE62-C69565373922}"/>
              </a:ext>
            </a:extLst>
          </p:cNvPr>
          <p:cNvSpPr>
            <a:spLocks noGrp="1"/>
          </p:cNvSpPr>
          <p:nvPr>
            <p:ph type="sldNum" sz="quarter" idx="12"/>
          </p:nvPr>
        </p:nvSpPr>
        <p:spPr/>
        <p:txBody>
          <a:bodyPr/>
          <a:lstStyle/>
          <a:p>
            <a:fld id="{1A5952E3-DA43-4FE4-B797-0AD175EBA12D}" type="slidenum">
              <a:rPr lang="es-ES" smtClean="0"/>
              <a:t>97</a:t>
            </a:fld>
            <a:endParaRPr lang="es-ES"/>
          </a:p>
        </p:txBody>
      </p:sp>
      <p:pic>
        <p:nvPicPr>
          <p:cNvPr id="7" name="Imagen 6">
            <a:extLst>
              <a:ext uri="{FF2B5EF4-FFF2-40B4-BE49-F238E27FC236}">
                <a16:creationId xmlns:a16="http://schemas.microsoft.com/office/drawing/2014/main" id="{F73E21C1-CCE9-4F12-8794-BD422D053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1227" y="40944"/>
            <a:ext cx="1349829" cy="1345584"/>
          </a:xfrm>
          <a:prstGeom prst="rect">
            <a:avLst/>
          </a:prstGeom>
        </p:spPr>
      </p:pic>
      <p:sp>
        <p:nvSpPr>
          <p:cNvPr id="4" name="AutoShape 2" descr="Papel El Gran Libro De Angular">
            <a:hlinkClick r:id="rId4" tooltip="El Gran Libro De Angular"/>
            <a:extLst>
              <a:ext uri="{FF2B5EF4-FFF2-40B4-BE49-F238E27FC236}">
                <a16:creationId xmlns:a16="http://schemas.microsoft.com/office/drawing/2014/main" id="{ABADDC1D-487C-085F-1527-1E12BA94A3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4" descr="Papel El Gran Libro De Angular">
            <a:hlinkClick r:id="rId4" tooltip="El Gran Libro De Angular"/>
            <a:extLst>
              <a:ext uri="{FF2B5EF4-FFF2-40B4-BE49-F238E27FC236}">
                <a16:creationId xmlns:a16="http://schemas.microsoft.com/office/drawing/2014/main" id="{BFDF028A-AA61-2397-8A00-59A8C39189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584069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11167</TotalTime>
  <Words>1464</Words>
  <Application>Microsoft Office PowerPoint</Application>
  <PresentationFormat>Panorámica</PresentationFormat>
  <Paragraphs>299</Paragraphs>
  <Slides>97</Slides>
  <Notes>38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97</vt:i4>
      </vt:variant>
    </vt:vector>
  </HeadingPairs>
  <TitlesOfParts>
    <vt:vector size="104" baseType="lpstr">
      <vt:lpstr>Arial</vt:lpstr>
      <vt:lpstr>Calibri</vt:lpstr>
      <vt:lpstr>Calibri Light</vt:lpstr>
      <vt:lpstr>Consolas</vt:lpstr>
      <vt:lpstr>Euclid Circular A</vt:lpstr>
      <vt:lpstr>Google Sans</vt:lpstr>
      <vt:lpstr>Tema de Office</vt:lpstr>
      <vt:lpstr>Módulo 7. MEAN STACK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Desarrollo de una aplicación MEAN STACK</vt:lpstr>
      <vt:lpstr>Orientaciones </vt:lpstr>
      <vt:lpstr>Presentación de PowerPoint</vt:lpstr>
      <vt:lpstr>Crear la aplicación</vt:lpstr>
      <vt:lpstr>Instalar Bootstrap </vt:lpstr>
      <vt:lpstr>Agregar los estilos de bootstrap en Angular.json</vt:lpstr>
      <vt:lpstr>Estilos de Boostrap</vt:lpstr>
      <vt:lpstr>Arquitectura de la aplicación</vt:lpstr>
      <vt:lpstr>Crear componentes y servicios</vt:lpstr>
      <vt:lpstr>Crear el modelo</vt:lpstr>
      <vt:lpstr>Rutas</vt:lpstr>
      <vt:lpstr>Presentación de PowerPoint</vt:lpstr>
      <vt:lpstr>Copiamos el código en styles.css</vt:lpstr>
      <vt:lpstr>Presentación de PowerPoint</vt:lpstr>
      <vt:lpstr>Presentación de PowerPoint</vt:lpstr>
      <vt:lpstr>Presentación de PowerPoint</vt:lpstr>
      <vt:lpstr>Presentación de PowerPoint</vt:lpstr>
      <vt:lpstr>Iconos de bootstrap</vt:lpstr>
      <vt:lpstr>Presentación de PowerPoint</vt:lpstr>
      <vt:lpstr>Instalamos bootstrap-icons</vt:lpstr>
      <vt:lpstr>Seleccionamos el ícono y copiamos el código </vt:lpstr>
      <vt:lpstr>Incluimos el código en el archivo html</vt:lpstr>
      <vt:lpstr>Presentación de PowerPoint</vt:lpstr>
      <vt:lpstr>Estilos de los íconos</vt:lpstr>
      <vt:lpstr>Presentación de PowerPoint</vt:lpstr>
      <vt:lpstr>listar-productos.component.html</vt:lpstr>
      <vt:lpstr>Componente crear-productos</vt:lpstr>
      <vt:lpstr>Presentación de PowerPoint</vt:lpstr>
      <vt:lpstr>Presentación de PowerPoint</vt:lpstr>
      <vt:lpstr>Back-end con Express y Mongo DB</vt:lpstr>
      <vt:lpstr>Presentación de PowerPoint</vt:lpstr>
      <vt:lpstr>Instalar Express, mongoose y dotenv</vt:lpstr>
      <vt:lpstr>Presentación de PowerPoint</vt:lpstr>
      <vt:lpstr>Crear el servidor con Express</vt:lpstr>
      <vt:lpstr>Crear la base de datos con Mongo DB</vt:lpstr>
      <vt:lpstr>Presentación de PowerPoint</vt:lpstr>
      <vt:lpstr>Presentación de PowerPoint</vt:lpstr>
      <vt:lpstr>Presentación de PowerPoint</vt:lpstr>
      <vt:lpstr>Presentación de PowerPoint</vt:lpstr>
      <vt:lpstr>Presentación de PowerPoint</vt:lpstr>
      <vt:lpstr>Crear un cluster</vt:lpstr>
      <vt:lpstr>Presentación de PowerPoint</vt:lpstr>
      <vt:lpstr>Presentación de PowerPoint</vt:lpstr>
      <vt:lpstr>https://www.mongodb.com/try/download/compass</vt:lpstr>
      <vt:lpstr>Presentación de PowerPoint</vt:lpstr>
      <vt:lpstr>Presentación de PowerPoint</vt:lpstr>
      <vt:lpstr>Presentación de PowerPoint</vt:lpstr>
      <vt:lpstr>Presentación de PowerPoint</vt:lpstr>
      <vt:lpstr>Conexión a la BD desde Node.js</vt:lpstr>
      <vt:lpstr>Presentación de PowerPoint</vt:lpstr>
      <vt:lpstr>Presentación de PowerPoint</vt:lpstr>
      <vt:lpstr>Crear rutas para productos</vt:lpstr>
      <vt:lpstr>Presentación de PowerPoint</vt:lpstr>
      <vt:lpstr>Presentación de PowerPoint</vt:lpstr>
      <vt:lpstr>Controladores</vt:lpstr>
      <vt:lpstr>Crear el cuerpo de la solicitud</vt:lpstr>
      <vt:lpstr>Presentación de PowerPoint</vt:lpstr>
      <vt:lpstr>Presentación de PowerPoint</vt:lpstr>
      <vt:lpstr>Mongoose</vt:lpstr>
      <vt:lpstr>Modelado </vt:lpstr>
      <vt:lpstr>Presentación de PowerPoint</vt:lpstr>
      <vt:lpstr>Insertar productos en la BD </vt:lpstr>
      <vt:lpstr>Presentación de PowerPoint</vt:lpstr>
      <vt:lpstr>Presentación de PowerPoint</vt:lpstr>
      <vt:lpstr>Obtener productos</vt:lpstr>
      <vt:lpstr>Presentación de PowerPoint</vt:lpstr>
      <vt:lpstr>Presentación de PowerPoint</vt:lpstr>
      <vt:lpstr>Modificar productos</vt:lpstr>
      <vt:lpstr>Presentación de PowerPoint</vt:lpstr>
      <vt:lpstr>Presentación de PowerPoint</vt:lpstr>
      <vt:lpstr>Presentación de PowerPoint</vt:lpstr>
      <vt:lpstr>Obtener producto</vt:lpstr>
      <vt:lpstr>Presentación de PowerPoint</vt:lpstr>
      <vt:lpstr>Presentación de PowerPoint</vt:lpstr>
      <vt:lpstr>Eliminar producto </vt:lpstr>
      <vt:lpstr>Presentación de PowerPoint</vt:lpstr>
      <vt:lpstr>Presentación de PowerPoint</vt:lpstr>
      <vt:lpstr>Presentación de PowerPoint</vt:lpstr>
      <vt:lpstr>Realizar peticiones http desde el front-end</vt:lpstr>
      <vt:lpstr>Presentación de PowerPoint</vt:lpstr>
      <vt:lpstr>Presentación de PowerPoint</vt:lpstr>
      <vt:lpstr>Presentación de PowerPoint</vt:lpstr>
      <vt:lpstr>ng serve -o</vt:lpstr>
      <vt:lpstr>Presentación de PowerPoint</vt:lpstr>
      <vt:lpstr>Mostrar el contenido de la BD en listar-producto.html</vt:lpstr>
      <vt:lpstr>Presentación de PowerPoint</vt:lpstr>
      <vt:lpstr>Presentación de PowerPoint</vt:lpstr>
      <vt:lpstr>Estudio Independiente</vt:lpstr>
      <vt:lpstr>Módulo 7. MEAN STACK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4. Introducción a Angular</dc:title>
  <dc:creator>Marina</dc:creator>
  <cp:lastModifiedBy>Marina</cp:lastModifiedBy>
  <cp:revision>1315</cp:revision>
  <dcterms:created xsi:type="dcterms:W3CDTF">2023-10-09T12:02:49Z</dcterms:created>
  <dcterms:modified xsi:type="dcterms:W3CDTF">2024-01-26T19:59:05Z</dcterms:modified>
</cp:coreProperties>
</file>